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76" r:id="rId3"/>
    <p:sldId id="257" r:id="rId4"/>
    <p:sldId id="259" r:id="rId5"/>
    <p:sldId id="260" r:id="rId6"/>
    <p:sldId id="261" r:id="rId7"/>
    <p:sldId id="263" r:id="rId8"/>
    <p:sldId id="280" r:id="rId9"/>
    <p:sldId id="279" r:id="rId10"/>
    <p:sldId id="277" r:id="rId11"/>
    <p:sldId id="264" r:id="rId12"/>
    <p:sldId id="265" r:id="rId13"/>
    <p:sldId id="266" r:id="rId14"/>
    <p:sldId id="267" r:id="rId15"/>
    <p:sldId id="286" r:id="rId16"/>
    <p:sldId id="282" r:id="rId17"/>
    <p:sldId id="285" r:id="rId18"/>
    <p:sldId id="287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5480">
          <p15:clr>
            <a:srgbClr val="A4A3A4"/>
          </p15:clr>
        </p15:guide>
        <p15:guide id="2" pos="2880">
          <p15:clr>
            <a:srgbClr val="A4A3A4"/>
          </p15:clr>
        </p15:guide>
        <p15:guide id="3" pos="363">
          <p15:clr>
            <a:srgbClr val="A4A3A4"/>
          </p15:clr>
        </p15:guide>
        <p15:guide id="4" pos="3220">
          <p15:clr>
            <a:srgbClr val="A4A3A4"/>
          </p15:clr>
        </p15:guide>
        <p15:guide id="5" pos="90">
          <p15:clr>
            <a:srgbClr val="A4A3A4"/>
          </p15:clr>
        </p15:guide>
        <p15:guide id="6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iof4m8ifGsrTKF3+KdWf4jL8tp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3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72" y="187"/>
      </p:cViewPr>
      <p:guideLst>
        <p:guide pos="5480"/>
        <p:guide pos="2880"/>
        <p:guide pos="363"/>
        <p:guide pos="3220"/>
        <p:guide pos="9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2" name="Google Shape;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30172941-68C3-DEDB-93C5-43F41B91E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>
            <a:extLst>
              <a:ext uri="{FF2B5EF4-FFF2-40B4-BE49-F238E27FC236}">
                <a16:creationId xmlns:a16="http://schemas.microsoft.com/office/drawing/2014/main" id="{9A10C1C3-BE0A-E636-AB7E-7C5546E416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>
            <a:extLst>
              <a:ext uri="{FF2B5EF4-FFF2-40B4-BE49-F238E27FC236}">
                <a16:creationId xmlns:a16="http://schemas.microsoft.com/office/drawing/2014/main" id="{29AC19FC-19A2-CD5F-5708-1B2CC7F375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1396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1B83AFBF-28F1-96D1-6C5F-A0E35BEBA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>
            <a:extLst>
              <a:ext uri="{FF2B5EF4-FFF2-40B4-BE49-F238E27FC236}">
                <a16:creationId xmlns:a16="http://schemas.microsoft.com/office/drawing/2014/main" id="{B5757ED7-96D0-3D1F-0A2C-F716E66227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>
            <a:extLst>
              <a:ext uri="{FF2B5EF4-FFF2-40B4-BE49-F238E27FC236}">
                <a16:creationId xmlns:a16="http://schemas.microsoft.com/office/drawing/2014/main" id="{F1D12C8E-E885-BA91-EC5B-C48D1E1041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029083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501C72E6-FB08-F70E-FDC4-EC3DB41A7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>
            <a:extLst>
              <a:ext uri="{FF2B5EF4-FFF2-40B4-BE49-F238E27FC236}">
                <a16:creationId xmlns:a16="http://schemas.microsoft.com/office/drawing/2014/main" id="{0861F1E6-FEAE-0079-ACD6-A5D19DCFE9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>
            <a:extLst>
              <a:ext uri="{FF2B5EF4-FFF2-40B4-BE49-F238E27FC236}">
                <a16:creationId xmlns:a16="http://schemas.microsoft.com/office/drawing/2014/main" id="{6099DF9D-8E64-E84E-F8BA-1E4DBCF30B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309996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DF9CB31A-9135-1475-E7E7-66493FDBE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>
            <a:extLst>
              <a:ext uri="{FF2B5EF4-FFF2-40B4-BE49-F238E27FC236}">
                <a16:creationId xmlns:a16="http://schemas.microsoft.com/office/drawing/2014/main" id="{43CBE2CF-E08A-6487-1D23-4F4EDF7DA4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>
            <a:extLst>
              <a:ext uri="{FF2B5EF4-FFF2-40B4-BE49-F238E27FC236}">
                <a16:creationId xmlns:a16="http://schemas.microsoft.com/office/drawing/2014/main" id="{47A570EC-E44B-4BFE-145D-707113D199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620983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5637B331-21E4-4538-8F7A-D9005F0B2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>
            <a:extLst>
              <a:ext uri="{FF2B5EF4-FFF2-40B4-BE49-F238E27FC236}">
                <a16:creationId xmlns:a16="http://schemas.microsoft.com/office/drawing/2014/main" id="{354786E5-D1E4-45A5-3796-2212BACD69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>
            <a:extLst>
              <a:ext uri="{FF2B5EF4-FFF2-40B4-BE49-F238E27FC236}">
                <a16:creationId xmlns:a16="http://schemas.microsoft.com/office/drawing/2014/main" id="{32317A8F-88D2-8F46-D434-FEEC4AAD2C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7545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0F693A30-637F-879B-A142-E5A431B30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>
            <a:extLst>
              <a:ext uri="{FF2B5EF4-FFF2-40B4-BE49-F238E27FC236}">
                <a16:creationId xmlns:a16="http://schemas.microsoft.com/office/drawing/2014/main" id="{3783A0D2-0836-C7A8-3BCA-3995F2AAB5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>
            <a:extLst>
              <a:ext uri="{FF2B5EF4-FFF2-40B4-BE49-F238E27FC236}">
                <a16:creationId xmlns:a16="http://schemas.microsoft.com/office/drawing/2014/main" id="{540DB124-41F3-3981-6AFC-FF225657CD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21749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2C77B4A2-CBDF-2D4C-7C76-973BC15E3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>
            <a:extLst>
              <a:ext uri="{FF2B5EF4-FFF2-40B4-BE49-F238E27FC236}">
                <a16:creationId xmlns:a16="http://schemas.microsoft.com/office/drawing/2014/main" id="{D414177A-AC73-8928-07F1-FC1D8364CE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>
            <a:extLst>
              <a:ext uri="{FF2B5EF4-FFF2-40B4-BE49-F238E27FC236}">
                <a16:creationId xmlns:a16="http://schemas.microsoft.com/office/drawing/2014/main" id="{AFF60185-EFE8-5D25-4E03-FF7B2AA1F6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7129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547146FA-9DCB-F3C8-A405-C48C72AF6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>
            <a:extLst>
              <a:ext uri="{FF2B5EF4-FFF2-40B4-BE49-F238E27FC236}">
                <a16:creationId xmlns:a16="http://schemas.microsoft.com/office/drawing/2014/main" id="{6BF490D0-23BE-BE5E-13E9-299EB1717D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>
            <a:extLst>
              <a:ext uri="{FF2B5EF4-FFF2-40B4-BE49-F238E27FC236}">
                <a16:creationId xmlns:a16="http://schemas.microsoft.com/office/drawing/2014/main" id="{A86AAC6F-A1B1-FB6D-45F5-A43266E863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51230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0A265195-639D-7869-394B-53C3CDA0C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>
            <a:extLst>
              <a:ext uri="{FF2B5EF4-FFF2-40B4-BE49-F238E27FC236}">
                <a16:creationId xmlns:a16="http://schemas.microsoft.com/office/drawing/2014/main" id="{4BC69B92-12EE-4ECE-507B-B2E3A79657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>
            <a:extLst>
              <a:ext uri="{FF2B5EF4-FFF2-40B4-BE49-F238E27FC236}">
                <a16:creationId xmlns:a16="http://schemas.microsoft.com/office/drawing/2014/main" id="{E5C9C0F8-02E4-D14D-3D15-2DC89D1909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5265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0A265195-639D-7869-394B-53C3CDA0C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>
            <a:extLst>
              <a:ext uri="{FF2B5EF4-FFF2-40B4-BE49-F238E27FC236}">
                <a16:creationId xmlns:a16="http://schemas.microsoft.com/office/drawing/2014/main" id="{4BC69B92-12EE-4ECE-507B-B2E3A79657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>
            <a:extLst>
              <a:ext uri="{FF2B5EF4-FFF2-40B4-BE49-F238E27FC236}">
                <a16:creationId xmlns:a16="http://schemas.microsoft.com/office/drawing/2014/main" id="{E5C9C0F8-02E4-D14D-3D15-2DC89D1909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39233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0A265195-639D-7869-394B-53C3CDA0C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>
            <a:extLst>
              <a:ext uri="{FF2B5EF4-FFF2-40B4-BE49-F238E27FC236}">
                <a16:creationId xmlns:a16="http://schemas.microsoft.com/office/drawing/2014/main" id="{4BC69B92-12EE-4ECE-507B-B2E3A79657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>
            <a:extLst>
              <a:ext uri="{FF2B5EF4-FFF2-40B4-BE49-F238E27FC236}">
                <a16:creationId xmlns:a16="http://schemas.microsoft.com/office/drawing/2014/main" id="{E5C9C0F8-02E4-D14D-3D15-2DC89D1909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864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0A265195-639D-7869-394B-53C3CDA0C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:notes">
            <a:extLst>
              <a:ext uri="{FF2B5EF4-FFF2-40B4-BE49-F238E27FC236}">
                <a16:creationId xmlns:a16="http://schemas.microsoft.com/office/drawing/2014/main" id="{4BC69B92-12EE-4ECE-507B-B2E3A79657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" name="Google Shape;48;p31:notes">
            <a:extLst>
              <a:ext uri="{FF2B5EF4-FFF2-40B4-BE49-F238E27FC236}">
                <a16:creationId xmlns:a16="http://schemas.microsoft.com/office/drawing/2014/main" id="{E5C9C0F8-02E4-D14D-3D15-2DC89D1909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26072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light">
  <p:cSld name="Title Slide - ligh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502" y="200660"/>
            <a:ext cx="2778489" cy="117687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6"/>
          <p:cNvSpPr/>
          <p:nvPr/>
        </p:nvSpPr>
        <p:spPr>
          <a:xfrm>
            <a:off x="0" y="4141550"/>
            <a:ext cx="9144000" cy="9974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" name="Google Shape;17;p16"/>
          <p:cNvSpPr txBox="1">
            <a:spLocks noGrp="1"/>
          </p:cNvSpPr>
          <p:nvPr>
            <p:ph type="body" idx="1"/>
          </p:nvPr>
        </p:nvSpPr>
        <p:spPr>
          <a:xfrm>
            <a:off x="453472" y="4319789"/>
            <a:ext cx="299878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>
            <a:lvl1pPr marL="457200" marR="0" lvl="0" indent="-228600" algn="l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  <a:defRPr sz="1300">
                <a:solidFill>
                  <a:schemeClr val="dk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◻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&gt;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&gt;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&gt;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body" idx="2"/>
          </p:nvPr>
        </p:nvSpPr>
        <p:spPr>
          <a:xfrm>
            <a:off x="358776" y="1122934"/>
            <a:ext cx="5714696" cy="98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3000"/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◻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&gt;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&gt;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&gt;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/>
          <p:nvPr/>
        </p:nvSpPr>
        <p:spPr>
          <a:xfrm rot="2654194">
            <a:off x="5682589" y="1643205"/>
            <a:ext cx="1775365" cy="1289096"/>
          </a:xfrm>
          <a:custGeom>
            <a:avLst/>
            <a:gdLst/>
            <a:ahLst/>
            <a:cxnLst/>
            <a:rect l="l" t="t" r="r" b="b"/>
            <a:pathLst>
              <a:path w="2752" h="1998" extrusionOk="0">
                <a:moveTo>
                  <a:pt x="2577" y="1142"/>
                </a:moveTo>
                <a:cubicBezTo>
                  <a:pt x="2543" y="1142"/>
                  <a:pt x="2517" y="1169"/>
                  <a:pt x="2517" y="1203"/>
                </a:cubicBezTo>
                <a:cubicBezTo>
                  <a:pt x="2517" y="1208"/>
                  <a:pt x="2518" y="1214"/>
                  <a:pt x="2519" y="1219"/>
                </a:cubicBezTo>
                <a:lnTo>
                  <a:pt x="2200" y="1355"/>
                </a:lnTo>
                <a:cubicBezTo>
                  <a:pt x="2191" y="1336"/>
                  <a:pt x="2176" y="1321"/>
                  <a:pt x="2156" y="1314"/>
                </a:cubicBezTo>
                <a:cubicBezTo>
                  <a:pt x="2136" y="1306"/>
                  <a:pt x="2114" y="1306"/>
                  <a:pt x="2094" y="1315"/>
                </a:cubicBezTo>
                <a:cubicBezTo>
                  <a:pt x="2079" y="1321"/>
                  <a:pt x="2066" y="1332"/>
                  <a:pt x="2057" y="1346"/>
                </a:cubicBezTo>
                <a:cubicBezTo>
                  <a:pt x="2055" y="1350"/>
                  <a:pt x="2053" y="1353"/>
                  <a:pt x="2052" y="1357"/>
                </a:cubicBezTo>
                <a:cubicBezTo>
                  <a:pt x="2006" y="1342"/>
                  <a:pt x="1780" y="1265"/>
                  <a:pt x="1553" y="1190"/>
                </a:cubicBezTo>
                <a:cubicBezTo>
                  <a:pt x="1441" y="1152"/>
                  <a:pt x="1354" y="1123"/>
                  <a:pt x="1285" y="1100"/>
                </a:cubicBezTo>
                <a:cubicBezTo>
                  <a:pt x="1292" y="1079"/>
                  <a:pt x="1295" y="1056"/>
                  <a:pt x="1295" y="1033"/>
                </a:cubicBezTo>
                <a:cubicBezTo>
                  <a:pt x="1294" y="899"/>
                  <a:pt x="1185" y="791"/>
                  <a:pt x="1051" y="791"/>
                </a:cubicBezTo>
                <a:cubicBezTo>
                  <a:pt x="973" y="792"/>
                  <a:pt x="904" y="829"/>
                  <a:pt x="860" y="886"/>
                </a:cubicBezTo>
                <a:lnTo>
                  <a:pt x="308" y="486"/>
                </a:lnTo>
                <a:lnTo>
                  <a:pt x="310" y="483"/>
                </a:lnTo>
                <a:cubicBezTo>
                  <a:pt x="319" y="470"/>
                  <a:pt x="323" y="454"/>
                  <a:pt x="323" y="438"/>
                </a:cubicBezTo>
                <a:cubicBezTo>
                  <a:pt x="322" y="425"/>
                  <a:pt x="319" y="413"/>
                  <a:pt x="313" y="402"/>
                </a:cubicBezTo>
                <a:lnTo>
                  <a:pt x="539" y="250"/>
                </a:lnTo>
                <a:cubicBezTo>
                  <a:pt x="545" y="257"/>
                  <a:pt x="552" y="263"/>
                  <a:pt x="562" y="267"/>
                </a:cubicBezTo>
                <a:cubicBezTo>
                  <a:pt x="593" y="279"/>
                  <a:pt x="628" y="264"/>
                  <a:pt x="640" y="233"/>
                </a:cubicBezTo>
                <a:cubicBezTo>
                  <a:pt x="652" y="202"/>
                  <a:pt x="637" y="167"/>
                  <a:pt x="606" y="154"/>
                </a:cubicBezTo>
                <a:cubicBezTo>
                  <a:pt x="575" y="142"/>
                  <a:pt x="540" y="157"/>
                  <a:pt x="528" y="188"/>
                </a:cubicBezTo>
                <a:cubicBezTo>
                  <a:pt x="521" y="205"/>
                  <a:pt x="523" y="223"/>
                  <a:pt x="531" y="238"/>
                </a:cubicBezTo>
                <a:lnTo>
                  <a:pt x="305" y="390"/>
                </a:lnTo>
                <a:cubicBezTo>
                  <a:pt x="290" y="371"/>
                  <a:pt x="266" y="359"/>
                  <a:pt x="240" y="359"/>
                </a:cubicBezTo>
                <a:cubicBezTo>
                  <a:pt x="231" y="359"/>
                  <a:pt x="223" y="361"/>
                  <a:pt x="215" y="364"/>
                </a:cubicBezTo>
                <a:lnTo>
                  <a:pt x="95" y="113"/>
                </a:lnTo>
                <a:cubicBezTo>
                  <a:pt x="113" y="102"/>
                  <a:pt x="125" y="80"/>
                  <a:pt x="123" y="57"/>
                </a:cubicBezTo>
                <a:cubicBezTo>
                  <a:pt x="120" y="24"/>
                  <a:pt x="90" y="0"/>
                  <a:pt x="57" y="3"/>
                </a:cubicBezTo>
                <a:cubicBezTo>
                  <a:pt x="24" y="6"/>
                  <a:pt x="0" y="35"/>
                  <a:pt x="3" y="68"/>
                </a:cubicBezTo>
                <a:cubicBezTo>
                  <a:pt x="6" y="102"/>
                  <a:pt x="35" y="126"/>
                  <a:pt x="68" y="123"/>
                </a:cubicBezTo>
                <a:cubicBezTo>
                  <a:pt x="73" y="122"/>
                  <a:pt x="78" y="121"/>
                  <a:pt x="82" y="120"/>
                </a:cubicBezTo>
                <a:lnTo>
                  <a:pt x="202" y="370"/>
                </a:lnTo>
                <a:cubicBezTo>
                  <a:pt x="190" y="376"/>
                  <a:pt x="180" y="386"/>
                  <a:pt x="172" y="398"/>
                </a:cubicBezTo>
                <a:cubicBezTo>
                  <a:pt x="164" y="411"/>
                  <a:pt x="160" y="426"/>
                  <a:pt x="160" y="442"/>
                </a:cubicBezTo>
                <a:cubicBezTo>
                  <a:pt x="161" y="464"/>
                  <a:pt x="170" y="484"/>
                  <a:pt x="185" y="499"/>
                </a:cubicBezTo>
                <a:cubicBezTo>
                  <a:pt x="201" y="514"/>
                  <a:pt x="222" y="522"/>
                  <a:pt x="243" y="521"/>
                </a:cubicBezTo>
                <a:cubicBezTo>
                  <a:pt x="267" y="521"/>
                  <a:pt x="289" y="510"/>
                  <a:pt x="303" y="492"/>
                </a:cubicBezTo>
                <a:lnTo>
                  <a:pt x="300" y="497"/>
                </a:lnTo>
                <a:lnTo>
                  <a:pt x="852" y="898"/>
                </a:lnTo>
                <a:cubicBezTo>
                  <a:pt x="825" y="937"/>
                  <a:pt x="809" y="984"/>
                  <a:pt x="809" y="1035"/>
                </a:cubicBezTo>
                <a:cubicBezTo>
                  <a:pt x="810" y="1129"/>
                  <a:pt x="863" y="1209"/>
                  <a:pt x="940" y="1250"/>
                </a:cubicBezTo>
                <a:lnTo>
                  <a:pt x="787" y="1560"/>
                </a:lnTo>
                <a:cubicBezTo>
                  <a:pt x="754" y="1544"/>
                  <a:pt x="716" y="1540"/>
                  <a:pt x="678" y="1551"/>
                </a:cubicBezTo>
                <a:cubicBezTo>
                  <a:pt x="644" y="1562"/>
                  <a:pt x="614" y="1585"/>
                  <a:pt x="596" y="1615"/>
                </a:cubicBezTo>
                <a:cubicBezTo>
                  <a:pt x="591" y="1622"/>
                  <a:pt x="588" y="1630"/>
                  <a:pt x="584" y="1638"/>
                </a:cubicBezTo>
                <a:lnTo>
                  <a:pt x="152" y="1492"/>
                </a:lnTo>
                <a:cubicBezTo>
                  <a:pt x="156" y="1476"/>
                  <a:pt x="154" y="1460"/>
                  <a:pt x="145" y="1445"/>
                </a:cubicBezTo>
                <a:cubicBezTo>
                  <a:pt x="128" y="1417"/>
                  <a:pt x="91" y="1408"/>
                  <a:pt x="62" y="1425"/>
                </a:cubicBezTo>
                <a:cubicBezTo>
                  <a:pt x="34" y="1443"/>
                  <a:pt x="25" y="1480"/>
                  <a:pt x="42" y="1508"/>
                </a:cubicBezTo>
                <a:cubicBezTo>
                  <a:pt x="60" y="1537"/>
                  <a:pt x="97" y="1546"/>
                  <a:pt x="125" y="1528"/>
                </a:cubicBezTo>
                <a:cubicBezTo>
                  <a:pt x="135" y="1522"/>
                  <a:pt x="142" y="1514"/>
                  <a:pt x="147" y="1505"/>
                </a:cubicBezTo>
                <a:lnTo>
                  <a:pt x="580" y="1651"/>
                </a:lnTo>
                <a:cubicBezTo>
                  <a:pt x="571" y="1679"/>
                  <a:pt x="571" y="1709"/>
                  <a:pt x="580" y="1737"/>
                </a:cubicBezTo>
                <a:cubicBezTo>
                  <a:pt x="604" y="1815"/>
                  <a:pt x="687" y="1859"/>
                  <a:pt x="765" y="1835"/>
                </a:cubicBezTo>
                <a:cubicBezTo>
                  <a:pt x="800" y="1824"/>
                  <a:pt x="829" y="1802"/>
                  <a:pt x="848" y="1771"/>
                </a:cubicBezTo>
                <a:cubicBezTo>
                  <a:pt x="870" y="1735"/>
                  <a:pt x="876" y="1690"/>
                  <a:pt x="864" y="1649"/>
                </a:cubicBezTo>
                <a:cubicBezTo>
                  <a:pt x="853" y="1614"/>
                  <a:pt x="829" y="1585"/>
                  <a:pt x="800" y="1567"/>
                </a:cubicBezTo>
                <a:lnTo>
                  <a:pt x="953" y="1256"/>
                </a:lnTo>
                <a:cubicBezTo>
                  <a:pt x="984" y="1269"/>
                  <a:pt x="1018" y="1277"/>
                  <a:pt x="1053" y="1277"/>
                </a:cubicBezTo>
                <a:cubicBezTo>
                  <a:pt x="1159" y="1276"/>
                  <a:pt x="1248" y="1208"/>
                  <a:pt x="1281" y="1114"/>
                </a:cubicBezTo>
                <a:cubicBezTo>
                  <a:pt x="1504" y="1188"/>
                  <a:pt x="1833" y="1299"/>
                  <a:pt x="2047" y="1371"/>
                </a:cubicBezTo>
                <a:cubicBezTo>
                  <a:pt x="2043" y="1387"/>
                  <a:pt x="2045" y="1405"/>
                  <a:pt x="2052" y="1421"/>
                </a:cubicBezTo>
                <a:cubicBezTo>
                  <a:pt x="2060" y="1441"/>
                  <a:pt x="2076" y="1457"/>
                  <a:pt x="2096" y="1465"/>
                </a:cubicBezTo>
                <a:cubicBezTo>
                  <a:pt x="2117" y="1473"/>
                  <a:pt x="2139" y="1472"/>
                  <a:pt x="2158" y="1464"/>
                </a:cubicBezTo>
                <a:cubicBezTo>
                  <a:pt x="2165" y="1460"/>
                  <a:pt x="2172" y="1456"/>
                  <a:pt x="2178" y="1452"/>
                </a:cubicBezTo>
                <a:cubicBezTo>
                  <a:pt x="2309" y="1583"/>
                  <a:pt x="2539" y="1801"/>
                  <a:pt x="2636" y="1892"/>
                </a:cubicBezTo>
                <a:cubicBezTo>
                  <a:pt x="2622" y="1910"/>
                  <a:pt x="2618" y="1935"/>
                  <a:pt x="2630" y="1957"/>
                </a:cubicBezTo>
                <a:cubicBezTo>
                  <a:pt x="2645" y="1987"/>
                  <a:pt x="2681" y="1998"/>
                  <a:pt x="2711" y="1983"/>
                </a:cubicBezTo>
                <a:cubicBezTo>
                  <a:pt x="2741" y="1967"/>
                  <a:pt x="2752" y="1931"/>
                  <a:pt x="2737" y="1901"/>
                </a:cubicBezTo>
                <a:cubicBezTo>
                  <a:pt x="2721" y="1872"/>
                  <a:pt x="2685" y="1860"/>
                  <a:pt x="2655" y="1876"/>
                </a:cubicBezTo>
                <a:cubicBezTo>
                  <a:pt x="2652" y="1877"/>
                  <a:pt x="2649" y="1880"/>
                  <a:pt x="2646" y="1882"/>
                </a:cubicBezTo>
                <a:cubicBezTo>
                  <a:pt x="2549" y="1791"/>
                  <a:pt x="2319" y="1573"/>
                  <a:pt x="2188" y="1442"/>
                </a:cubicBezTo>
                <a:cubicBezTo>
                  <a:pt x="2191" y="1439"/>
                  <a:pt x="2193" y="1435"/>
                  <a:pt x="2195" y="1432"/>
                </a:cubicBezTo>
                <a:cubicBezTo>
                  <a:pt x="2207" y="1413"/>
                  <a:pt x="2210" y="1390"/>
                  <a:pt x="2205" y="1369"/>
                </a:cubicBezTo>
                <a:lnTo>
                  <a:pt x="2525" y="1232"/>
                </a:lnTo>
                <a:cubicBezTo>
                  <a:pt x="2536" y="1250"/>
                  <a:pt x="2555" y="1263"/>
                  <a:pt x="2578" y="1262"/>
                </a:cubicBezTo>
                <a:cubicBezTo>
                  <a:pt x="2611" y="1262"/>
                  <a:pt x="2638" y="1235"/>
                  <a:pt x="2637" y="1202"/>
                </a:cubicBezTo>
                <a:cubicBezTo>
                  <a:pt x="2637" y="1168"/>
                  <a:pt x="2610" y="1142"/>
                  <a:pt x="2577" y="1142"/>
                </a:cubicBezTo>
                <a:moveTo>
                  <a:pt x="243" y="507"/>
                </a:moveTo>
                <a:cubicBezTo>
                  <a:pt x="225" y="507"/>
                  <a:pt x="208" y="501"/>
                  <a:pt x="195" y="489"/>
                </a:cubicBezTo>
                <a:cubicBezTo>
                  <a:pt x="183" y="476"/>
                  <a:pt x="175" y="460"/>
                  <a:pt x="175" y="442"/>
                </a:cubicBezTo>
                <a:cubicBezTo>
                  <a:pt x="174" y="429"/>
                  <a:pt x="178" y="416"/>
                  <a:pt x="185" y="405"/>
                </a:cubicBezTo>
                <a:cubicBezTo>
                  <a:pt x="197" y="386"/>
                  <a:pt x="217" y="374"/>
                  <a:pt x="240" y="374"/>
                </a:cubicBezTo>
                <a:cubicBezTo>
                  <a:pt x="277" y="373"/>
                  <a:pt x="307" y="402"/>
                  <a:pt x="308" y="439"/>
                </a:cubicBezTo>
                <a:cubicBezTo>
                  <a:pt x="308" y="452"/>
                  <a:pt x="305" y="464"/>
                  <a:pt x="298" y="475"/>
                </a:cubicBezTo>
                <a:cubicBezTo>
                  <a:pt x="286" y="495"/>
                  <a:pt x="266" y="506"/>
                  <a:pt x="243" y="507"/>
                </a:cubicBezTo>
                <a:moveTo>
                  <a:pt x="850" y="1654"/>
                </a:moveTo>
                <a:cubicBezTo>
                  <a:pt x="861" y="1691"/>
                  <a:pt x="856" y="1731"/>
                  <a:pt x="836" y="1764"/>
                </a:cubicBezTo>
                <a:cubicBezTo>
                  <a:pt x="819" y="1791"/>
                  <a:pt x="792" y="1812"/>
                  <a:pt x="761" y="1821"/>
                </a:cubicBezTo>
                <a:cubicBezTo>
                  <a:pt x="691" y="1843"/>
                  <a:pt x="615" y="1803"/>
                  <a:pt x="594" y="1733"/>
                </a:cubicBezTo>
                <a:cubicBezTo>
                  <a:pt x="585" y="1705"/>
                  <a:pt x="586" y="1676"/>
                  <a:pt x="595" y="1649"/>
                </a:cubicBezTo>
                <a:lnTo>
                  <a:pt x="596" y="1648"/>
                </a:lnTo>
                <a:cubicBezTo>
                  <a:pt x="599" y="1639"/>
                  <a:pt x="603" y="1631"/>
                  <a:pt x="608" y="1623"/>
                </a:cubicBezTo>
                <a:cubicBezTo>
                  <a:pt x="625" y="1595"/>
                  <a:pt x="651" y="1575"/>
                  <a:pt x="682" y="1565"/>
                </a:cubicBezTo>
                <a:cubicBezTo>
                  <a:pt x="753" y="1543"/>
                  <a:pt x="828" y="1583"/>
                  <a:pt x="850" y="1654"/>
                </a:cubicBezTo>
                <a:close/>
                <a:moveTo>
                  <a:pt x="2183" y="1424"/>
                </a:moveTo>
                <a:cubicBezTo>
                  <a:pt x="2176" y="1436"/>
                  <a:pt x="2165" y="1445"/>
                  <a:pt x="2153" y="1450"/>
                </a:cubicBezTo>
                <a:cubicBezTo>
                  <a:pt x="2136" y="1457"/>
                  <a:pt x="2118" y="1458"/>
                  <a:pt x="2102" y="1451"/>
                </a:cubicBezTo>
                <a:cubicBezTo>
                  <a:pt x="2085" y="1445"/>
                  <a:pt x="2072" y="1432"/>
                  <a:pt x="2065" y="1416"/>
                </a:cubicBezTo>
                <a:cubicBezTo>
                  <a:pt x="2056" y="1396"/>
                  <a:pt x="2058" y="1373"/>
                  <a:pt x="2069" y="1354"/>
                </a:cubicBezTo>
                <a:cubicBezTo>
                  <a:pt x="2077" y="1342"/>
                  <a:pt x="2087" y="1333"/>
                  <a:pt x="2100" y="1328"/>
                </a:cubicBezTo>
                <a:cubicBezTo>
                  <a:pt x="2116" y="1321"/>
                  <a:pt x="2134" y="1321"/>
                  <a:pt x="2151" y="1327"/>
                </a:cubicBezTo>
                <a:cubicBezTo>
                  <a:pt x="2167" y="1334"/>
                  <a:pt x="2180" y="1346"/>
                  <a:pt x="2187" y="1363"/>
                </a:cubicBezTo>
                <a:cubicBezTo>
                  <a:pt x="2196" y="1383"/>
                  <a:pt x="2194" y="1406"/>
                  <a:pt x="2183" y="1424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52400" dist="139700" dir="2520000" sx="92000" sy="92000" algn="ctr" rotWithShape="0">
              <a:srgbClr val="000000">
                <a:alpha val="1843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" name="Google Shape;20;p16"/>
          <p:cNvSpPr/>
          <p:nvPr/>
        </p:nvSpPr>
        <p:spPr>
          <a:xfrm rot="2654194">
            <a:off x="3015230" y="2577859"/>
            <a:ext cx="963800" cy="1159461"/>
          </a:xfrm>
          <a:custGeom>
            <a:avLst/>
            <a:gdLst/>
            <a:ahLst/>
            <a:cxnLst/>
            <a:rect l="l" t="t" r="r" b="b"/>
            <a:pathLst>
              <a:path w="1808" h="2175" extrusionOk="0">
                <a:moveTo>
                  <a:pt x="1736" y="5"/>
                </a:moveTo>
                <a:cubicBezTo>
                  <a:pt x="1703" y="9"/>
                  <a:pt x="1680" y="40"/>
                  <a:pt x="1684" y="73"/>
                </a:cubicBezTo>
                <a:cubicBezTo>
                  <a:pt x="1686" y="85"/>
                  <a:pt x="1692" y="96"/>
                  <a:pt x="1700" y="105"/>
                </a:cubicBezTo>
                <a:lnTo>
                  <a:pt x="1565" y="263"/>
                </a:lnTo>
                <a:cubicBezTo>
                  <a:pt x="1551" y="254"/>
                  <a:pt x="1535" y="248"/>
                  <a:pt x="1517" y="249"/>
                </a:cubicBezTo>
                <a:cubicBezTo>
                  <a:pt x="1488" y="251"/>
                  <a:pt x="1464" y="270"/>
                  <a:pt x="1454" y="296"/>
                </a:cubicBezTo>
                <a:lnTo>
                  <a:pt x="980" y="225"/>
                </a:lnTo>
                <a:cubicBezTo>
                  <a:pt x="983" y="204"/>
                  <a:pt x="982" y="182"/>
                  <a:pt x="975" y="160"/>
                </a:cubicBezTo>
                <a:cubicBezTo>
                  <a:pt x="964" y="123"/>
                  <a:pt x="938" y="92"/>
                  <a:pt x="903" y="73"/>
                </a:cubicBezTo>
                <a:cubicBezTo>
                  <a:pt x="868" y="54"/>
                  <a:pt x="828" y="51"/>
                  <a:pt x="790" y="62"/>
                </a:cubicBezTo>
                <a:cubicBezTo>
                  <a:pt x="755" y="73"/>
                  <a:pt x="726" y="96"/>
                  <a:pt x="707" y="126"/>
                </a:cubicBezTo>
                <a:cubicBezTo>
                  <a:pt x="685" y="163"/>
                  <a:pt x="679" y="207"/>
                  <a:pt x="692" y="248"/>
                </a:cubicBezTo>
                <a:cubicBezTo>
                  <a:pt x="695" y="260"/>
                  <a:pt x="701" y="272"/>
                  <a:pt x="707" y="282"/>
                </a:cubicBezTo>
                <a:lnTo>
                  <a:pt x="456" y="460"/>
                </a:lnTo>
                <a:cubicBezTo>
                  <a:pt x="445" y="448"/>
                  <a:pt x="430" y="440"/>
                  <a:pt x="413" y="437"/>
                </a:cubicBezTo>
                <a:lnTo>
                  <a:pt x="418" y="231"/>
                </a:lnTo>
                <a:cubicBezTo>
                  <a:pt x="432" y="229"/>
                  <a:pt x="446" y="223"/>
                  <a:pt x="456" y="212"/>
                </a:cubicBezTo>
                <a:cubicBezTo>
                  <a:pt x="479" y="188"/>
                  <a:pt x="478" y="149"/>
                  <a:pt x="453" y="127"/>
                </a:cubicBezTo>
                <a:cubicBezTo>
                  <a:pt x="429" y="104"/>
                  <a:pt x="391" y="105"/>
                  <a:pt x="368" y="130"/>
                </a:cubicBezTo>
                <a:cubicBezTo>
                  <a:pt x="345" y="154"/>
                  <a:pt x="347" y="192"/>
                  <a:pt x="371" y="215"/>
                </a:cubicBezTo>
                <a:cubicBezTo>
                  <a:pt x="380" y="224"/>
                  <a:pt x="392" y="229"/>
                  <a:pt x="404" y="230"/>
                </a:cubicBezTo>
                <a:lnTo>
                  <a:pt x="399" y="436"/>
                </a:lnTo>
                <a:lnTo>
                  <a:pt x="396" y="436"/>
                </a:lnTo>
                <a:cubicBezTo>
                  <a:pt x="382" y="437"/>
                  <a:pt x="369" y="442"/>
                  <a:pt x="358" y="450"/>
                </a:cubicBezTo>
                <a:lnTo>
                  <a:pt x="106" y="120"/>
                </a:lnTo>
                <a:cubicBezTo>
                  <a:pt x="119" y="107"/>
                  <a:pt x="127" y="88"/>
                  <a:pt x="124" y="69"/>
                </a:cubicBezTo>
                <a:cubicBezTo>
                  <a:pt x="119" y="36"/>
                  <a:pt x="89" y="13"/>
                  <a:pt x="56" y="17"/>
                </a:cubicBezTo>
                <a:cubicBezTo>
                  <a:pt x="23" y="22"/>
                  <a:pt x="0" y="52"/>
                  <a:pt x="4" y="85"/>
                </a:cubicBezTo>
                <a:cubicBezTo>
                  <a:pt x="9" y="118"/>
                  <a:pt x="39" y="141"/>
                  <a:pt x="72" y="137"/>
                </a:cubicBezTo>
                <a:cubicBezTo>
                  <a:pt x="81" y="135"/>
                  <a:pt x="88" y="133"/>
                  <a:pt x="95" y="129"/>
                </a:cubicBezTo>
                <a:lnTo>
                  <a:pt x="347" y="459"/>
                </a:lnTo>
                <a:cubicBezTo>
                  <a:pt x="334" y="474"/>
                  <a:pt x="326" y="493"/>
                  <a:pt x="327" y="514"/>
                </a:cubicBezTo>
                <a:cubicBezTo>
                  <a:pt x="330" y="555"/>
                  <a:pt x="365" y="586"/>
                  <a:pt x="406" y="583"/>
                </a:cubicBezTo>
                <a:cubicBezTo>
                  <a:pt x="447" y="580"/>
                  <a:pt x="477" y="545"/>
                  <a:pt x="475" y="504"/>
                </a:cubicBezTo>
                <a:cubicBezTo>
                  <a:pt x="474" y="492"/>
                  <a:pt x="470" y="481"/>
                  <a:pt x="464" y="472"/>
                </a:cubicBezTo>
                <a:lnTo>
                  <a:pt x="715" y="294"/>
                </a:lnTo>
                <a:cubicBezTo>
                  <a:pt x="752" y="342"/>
                  <a:pt x="816" y="365"/>
                  <a:pt x="877" y="346"/>
                </a:cubicBezTo>
                <a:cubicBezTo>
                  <a:pt x="893" y="341"/>
                  <a:pt x="908" y="334"/>
                  <a:pt x="921" y="324"/>
                </a:cubicBezTo>
                <a:lnTo>
                  <a:pt x="1235" y="723"/>
                </a:lnTo>
                <a:cubicBezTo>
                  <a:pt x="1151" y="792"/>
                  <a:pt x="1113" y="907"/>
                  <a:pt x="1147" y="1017"/>
                </a:cubicBezTo>
                <a:cubicBezTo>
                  <a:pt x="1175" y="1108"/>
                  <a:pt x="1247" y="1174"/>
                  <a:pt x="1332" y="1199"/>
                </a:cubicBezTo>
                <a:lnTo>
                  <a:pt x="1111" y="2018"/>
                </a:lnTo>
                <a:cubicBezTo>
                  <a:pt x="1097" y="2016"/>
                  <a:pt x="1083" y="2017"/>
                  <a:pt x="1069" y="2022"/>
                </a:cubicBezTo>
                <a:cubicBezTo>
                  <a:pt x="1031" y="2038"/>
                  <a:pt x="1013" y="2081"/>
                  <a:pt x="1028" y="2119"/>
                </a:cubicBezTo>
                <a:cubicBezTo>
                  <a:pt x="1043" y="2157"/>
                  <a:pt x="1087" y="2175"/>
                  <a:pt x="1124" y="2159"/>
                </a:cubicBezTo>
                <a:cubicBezTo>
                  <a:pt x="1156" y="2146"/>
                  <a:pt x="1174" y="2113"/>
                  <a:pt x="1169" y="2081"/>
                </a:cubicBezTo>
                <a:lnTo>
                  <a:pt x="1567" y="1985"/>
                </a:lnTo>
                <a:cubicBezTo>
                  <a:pt x="1576" y="2008"/>
                  <a:pt x="1597" y="2024"/>
                  <a:pt x="1623" y="2025"/>
                </a:cubicBezTo>
                <a:cubicBezTo>
                  <a:pt x="1656" y="2025"/>
                  <a:pt x="1683" y="1998"/>
                  <a:pt x="1684" y="1965"/>
                </a:cubicBezTo>
                <a:cubicBezTo>
                  <a:pt x="1684" y="1932"/>
                  <a:pt x="1658" y="1905"/>
                  <a:pt x="1624" y="1904"/>
                </a:cubicBezTo>
                <a:cubicBezTo>
                  <a:pt x="1591" y="1904"/>
                  <a:pt x="1564" y="1930"/>
                  <a:pt x="1563" y="1964"/>
                </a:cubicBezTo>
                <a:cubicBezTo>
                  <a:pt x="1563" y="1966"/>
                  <a:pt x="1564" y="1969"/>
                  <a:pt x="1564" y="1971"/>
                </a:cubicBezTo>
                <a:lnTo>
                  <a:pt x="1166" y="2067"/>
                </a:lnTo>
                <a:lnTo>
                  <a:pt x="1165" y="2063"/>
                </a:lnTo>
                <a:cubicBezTo>
                  <a:pt x="1157" y="2044"/>
                  <a:pt x="1142" y="2030"/>
                  <a:pt x="1125" y="2023"/>
                </a:cubicBezTo>
                <a:lnTo>
                  <a:pt x="1346" y="1203"/>
                </a:lnTo>
                <a:cubicBezTo>
                  <a:pt x="1392" y="1214"/>
                  <a:pt x="1442" y="1214"/>
                  <a:pt x="1491" y="1198"/>
                </a:cubicBezTo>
                <a:cubicBezTo>
                  <a:pt x="1637" y="1154"/>
                  <a:pt x="1718" y="1000"/>
                  <a:pt x="1673" y="854"/>
                </a:cubicBezTo>
                <a:cubicBezTo>
                  <a:pt x="1629" y="709"/>
                  <a:pt x="1474" y="627"/>
                  <a:pt x="1329" y="672"/>
                </a:cubicBezTo>
                <a:cubicBezTo>
                  <a:pt x="1298" y="682"/>
                  <a:pt x="1271" y="696"/>
                  <a:pt x="1246" y="715"/>
                </a:cubicBezTo>
                <a:lnTo>
                  <a:pt x="932" y="315"/>
                </a:lnTo>
                <a:cubicBezTo>
                  <a:pt x="943" y="306"/>
                  <a:pt x="952" y="295"/>
                  <a:pt x="960" y="282"/>
                </a:cubicBezTo>
                <a:cubicBezTo>
                  <a:pt x="968" y="269"/>
                  <a:pt x="974" y="254"/>
                  <a:pt x="978" y="239"/>
                </a:cubicBezTo>
                <a:lnTo>
                  <a:pt x="1450" y="310"/>
                </a:lnTo>
                <a:cubicBezTo>
                  <a:pt x="1449" y="316"/>
                  <a:pt x="1448" y="322"/>
                  <a:pt x="1448" y="328"/>
                </a:cubicBezTo>
                <a:cubicBezTo>
                  <a:pt x="1451" y="369"/>
                  <a:pt x="1486" y="400"/>
                  <a:pt x="1527" y="397"/>
                </a:cubicBezTo>
                <a:cubicBezTo>
                  <a:pt x="1568" y="394"/>
                  <a:pt x="1599" y="359"/>
                  <a:pt x="1596" y="318"/>
                </a:cubicBezTo>
                <a:cubicBezTo>
                  <a:pt x="1595" y="300"/>
                  <a:pt x="1587" y="284"/>
                  <a:pt x="1575" y="272"/>
                </a:cubicBezTo>
                <a:lnTo>
                  <a:pt x="1711" y="114"/>
                </a:lnTo>
                <a:cubicBezTo>
                  <a:pt x="1722" y="122"/>
                  <a:pt x="1737" y="126"/>
                  <a:pt x="1752" y="124"/>
                </a:cubicBezTo>
                <a:cubicBezTo>
                  <a:pt x="1785" y="119"/>
                  <a:pt x="1808" y="89"/>
                  <a:pt x="1804" y="56"/>
                </a:cubicBezTo>
                <a:cubicBezTo>
                  <a:pt x="1799" y="23"/>
                  <a:pt x="1769" y="0"/>
                  <a:pt x="1736" y="5"/>
                </a:cubicBezTo>
                <a:moveTo>
                  <a:pt x="873" y="332"/>
                </a:moveTo>
                <a:cubicBezTo>
                  <a:pt x="802" y="354"/>
                  <a:pt x="727" y="314"/>
                  <a:pt x="705" y="244"/>
                </a:cubicBezTo>
                <a:cubicBezTo>
                  <a:pt x="694" y="207"/>
                  <a:pt x="699" y="167"/>
                  <a:pt x="719" y="134"/>
                </a:cubicBezTo>
                <a:cubicBezTo>
                  <a:pt x="736" y="106"/>
                  <a:pt x="763" y="86"/>
                  <a:pt x="794" y="76"/>
                </a:cubicBezTo>
                <a:cubicBezTo>
                  <a:pt x="828" y="66"/>
                  <a:pt x="864" y="69"/>
                  <a:pt x="896" y="86"/>
                </a:cubicBezTo>
                <a:cubicBezTo>
                  <a:pt x="928" y="102"/>
                  <a:pt x="951" y="130"/>
                  <a:pt x="961" y="165"/>
                </a:cubicBezTo>
                <a:cubicBezTo>
                  <a:pt x="973" y="202"/>
                  <a:pt x="968" y="242"/>
                  <a:pt x="947" y="275"/>
                </a:cubicBezTo>
                <a:cubicBezTo>
                  <a:pt x="930" y="302"/>
                  <a:pt x="904" y="323"/>
                  <a:pt x="873" y="33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52400" dist="139700" dir="2520000" sx="92000" sy="92000" algn="ctr" rotWithShape="0">
              <a:srgbClr val="000000">
                <a:alpha val="1843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16"/>
          <p:cNvSpPr/>
          <p:nvPr/>
        </p:nvSpPr>
        <p:spPr>
          <a:xfrm rot="2654194">
            <a:off x="3661174" y="1663299"/>
            <a:ext cx="1821652" cy="1578517"/>
          </a:xfrm>
          <a:custGeom>
            <a:avLst/>
            <a:gdLst/>
            <a:ahLst/>
            <a:cxnLst/>
            <a:rect l="l" t="t" r="r" b="b"/>
            <a:pathLst>
              <a:path w="2825" h="2446" extrusionOk="0">
                <a:moveTo>
                  <a:pt x="2738" y="10"/>
                </a:moveTo>
                <a:cubicBezTo>
                  <a:pt x="2706" y="21"/>
                  <a:pt x="2689" y="55"/>
                  <a:pt x="2700" y="87"/>
                </a:cubicBezTo>
                <a:cubicBezTo>
                  <a:pt x="2700" y="89"/>
                  <a:pt x="2701" y="90"/>
                  <a:pt x="2702" y="92"/>
                </a:cubicBezTo>
                <a:lnTo>
                  <a:pt x="2284" y="411"/>
                </a:lnTo>
                <a:cubicBezTo>
                  <a:pt x="2278" y="405"/>
                  <a:pt x="2272" y="399"/>
                  <a:pt x="2264" y="394"/>
                </a:cubicBezTo>
                <a:cubicBezTo>
                  <a:pt x="2246" y="384"/>
                  <a:pt x="2225" y="381"/>
                  <a:pt x="2204" y="386"/>
                </a:cubicBezTo>
                <a:lnTo>
                  <a:pt x="2146" y="225"/>
                </a:lnTo>
                <a:cubicBezTo>
                  <a:pt x="2162" y="217"/>
                  <a:pt x="2175" y="200"/>
                  <a:pt x="2178" y="180"/>
                </a:cubicBezTo>
                <a:cubicBezTo>
                  <a:pt x="2183" y="147"/>
                  <a:pt x="2160" y="117"/>
                  <a:pt x="2127" y="112"/>
                </a:cubicBezTo>
                <a:cubicBezTo>
                  <a:pt x="2094" y="107"/>
                  <a:pt x="2063" y="130"/>
                  <a:pt x="2058" y="163"/>
                </a:cubicBezTo>
                <a:cubicBezTo>
                  <a:pt x="2054" y="196"/>
                  <a:pt x="2076" y="226"/>
                  <a:pt x="2109" y="231"/>
                </a:cubicBezTo>
                <a:cubicBezTo>
                  <a:pt x="2117" y="232"/>
                  <a:pt x="2125" y="232"/>
                  <a:pt x="2132" y="230"/>
                </a:cubicBezTo>
                <a:lnTo>
                  <a:pt x="2191" y="390"/>
                </a:lnTo>
                <a:cubicBezTo>
                  <a:pt x="2176" y="397"/>
                  <a:pt x="2163" y="408"/>
                  <a:pt x="2154" y="422"/>
                </a:cubicBezTo>
                <a:cubicBezTo>
                  <a:pt x="2142" y="441"/>
                  <a:pt x="2139" y="463"/>
                  <a:pt x="2145" y="485"/>
                </a:cubicBezTo>
                <a:cubicBezTo>
                  <a:pt x="2151" y="508"/>
                  <a:pt x="2166" y="526"/>
                  <a:pt x="2186" y="536"/>
                </a:cubicBezTo>
                <a:lnTo>
                  <a:pt x="1788" y="1156"/>
                </a:lnTo>
                <a:cubicBezTo>
                  <a:pt x="1723" y="1117"/>
                  <a:pt x="1643" y="1104"/>
                  <a:pt x="1564" y="1128"/>
                </a:cubicBezTo>
                <a:cubicBezTo>
                  <a:pt x="1445" y="1165"/>
                  <a:pt x="1369" y="1276"/>
                  <a:pt x="1370" y="1395"/>
                </a:cubicBezTo>
                <a:lnTo>
                  <a:pt x="877" y="1415"/>
                </a:lnTo>
                <a:cubicBezTo>
                  <a:pt x="876" y="1404"/>
                  <a:pt x="874" y="1393"/>
                  <a:pt x="871" y="1382"/>
                </a:cubicBezTo>
                <a:cubicBezTo>
                  <a:pt x="865" y="1365"/>
                  <a:pt x="857" y="1350"/>
                  <a:pt x="847" y="1336"/>
                </a:cubicBezTo>
                <a:lnTo>
                  <a:pt x="1290" y="955"/>
                </a:lnTo>
                <a:cubicBezTo>
                  <a:pt x="1305" y="970"/>
                  <a:pt x="1325" y="978"/>
                  <a:pt x="1347" y="977"/>
                </a:cubicBezTo>
                <a:cubicBezTo>
                  <a:pt x="1388" y="974"/>
                  <a:pt x="1419" y="939"/>
                  <a:pt x="1416" y="898"/>
                </a:cubicBezTo>
                <a:cubicBezTo>
                  <a:pt x="1413" y="858"/>
                  <a:pt x="1378" y="827"/>
                  <a:pt x="1337" y="830"/>
                </a:cubicBezTo>
                <a:cubicBezTo>
                  <a:pt x="1334" y="830"/>
                  <a:pt x="1331" y="831"/>
                  <a:pt x="1327" y="831"/>
                </a:cubicBezTo>
                <a:lnTo>
                  <a:pt x="1268" y="637"/>
                </a:lnTo>
                <a:cubicBezTo>
                  <a:pt x="1286" y="629"/>
                  <a:pt x="1300" y="612"/>
                  <a:pt x="1303" y="591"/>
                </a:cubicBezTo>
                <a:cubicBezTo>
                  <a:pt x="1308" y="558"/>
                  <a:pt x="1285" y="528"/>
                  <a:pt x="1252" y="523"/>
                </a:cubicBezTo>
                <a:cubicBezTo>
                  <a:pt x="1219" y="518"/>
                  <a:pt x="1188" y="541"/>
                  <a:pt x="1183" y="574"/>
                </a:cubicBezTo>
                <a:cubicBezTo>
                  <a:pt x="1179" y="607"/>
                  <a:pt x="1201" y="637"/>
                  <a:pt x="1234" y="642"/>
                </a:cubicBezTo>
                <a:cubicBezTo>
                  <a:pt x="1241" y="643"/>
                  <a:pt x="1248" y="643"/>
                  <a:pt x="1254" y="641"/>
                </a:cubicBezTo>
                <a:lnTo>
                  <a:pt x="1314" y="835"/>
                </a:lnTo>
                <a:cubicBezTo>
                  <a:pt x="1285" y="847"/>
                  <a:pt x="1266" y="876"/>
                  <a:pt x="1268" y="908"/>
                </a:cubicBezTo>
                <a:cubicBezTo>
                  <a:pt x="1269" y="922"/>
                  <a:pt x="1274" y="934"/>
                  <a:pt x="1281" y="944"/>
                </a:cubicBezTo>
                <a:lnTo>
                  <a:pt x="838" y="1325"/>
                </a:lnTo>
                <a:cubicBezTo>
                  <a:pt x="800" y="1285"/>
                  <a:pt x="741" y="1267"/>
                  <a:pt x="685" y="1284"/>
                </a:cubicBezTo>
                <a:cubicBezTo>
                  <a:pt x="651" y="1295"/>
                  <a:pt x="621" y="1317"/>
                  <a:pt x="603" y="1348"/>
                </a:cubicBezTo>
                <a:cubicBezTo>
                  <a:pt x="581" y="1382"/>
                  <a:pt x="575" y="1424"/>
                  <a:pt x="585" y="1463"/>
                </a:cubicBezTo>
                <a:lnTo>
                  <a:pt x="124" y="1597"/>
                </a:lnTo>
                <a:cubicBezTo>
                  <a:pt x="123" y="1594"/>
                  <a:pt x="122" y="1592"/>
                  <a:pt x="120" y="1589"/>
                </a:cubicBezTo>
                <a:cubicBezTo>
                  <a:pt x="103" y="1561"/>
                  <a:pt x="66" y="1552"/>
                  <a:pt x="38" y="1569"/>
                </a:cubicBezTo>
                <a:cubicBezTo>
                  <a:pt x="9" y="1586"/>
                  <a:pt x="0" y="1623"/>
                  <a:pt x="18" y="1652"/>
                </a:cubicBezTo>
                <a:cubicBezTo>
                  <a:pt x="35" y="1680"/>
                  <a:pt x="72" y="1689"/>
                  <a:pt x="100" y="1672"/>
                </a:cubicBezTo>
                <a:cubicBezTo>
                  <a:pt x="122" y="1659"/>
                  <a:pt x="132" y="1634"/>
                  <a:pt x="128" y="1611"/>
                </a:cubicBezTo>
                <a:lnTo>
                  <a:pt x="589" y="1476"/>
                </a:lnTo>
                <a:cubicBezTo>
                  <a:pt x="602" y="1511"/>
                  <a:pt x="626" y="1540"/>
                  <a:pt x="659" y="1557"/>
                </a:cubicBezTo>
                <a:cubicBezTo>
                  <a:pt x="694" y="1576"/>
                  <a:pt x="735" y="1579"/>
                  <a:pt x="772" y="1568"/>
                </a:cubicBezTo>
                <a:cubicBezTo>
                  <a:pt x="787" y="1563"/>
                  <a:pt x="801" y="1556"/>
                  <a:pt x="813" y="1548"/>
                </a:cubicBezTo>
                <a:lnTo>
                  <a:pt x="1109" y="1937"/>
                </a:lnTo>
                <a:cubicBezTo>
                  <a:pt x="1089" y="1956"/>
                  <a:pt x="1084" y="1987"/>
                  <a:pt x="1099" y="2012"/>
                </a:cubicBezTo>
                <a:cubicBezTo>
                  <a:pt x="1116" y="2040"/>
                  <a:pt x="1154" y="2049"/>
                  <a:pt x="1182" y="2032"/>
                </a:cubicBezTo>
                <a:cubicBezTo>
                  <a:pt x="1210" y="2015"/>
                  <a:pt x="1219" y="1977"/>
                  <a:pt x="1202" y="1949"/>
                </a:cubicBezTo>
                <a:cubicBezTo>
                  <a:pt x="1185" y="1921"/>
                  <a:pt x="1148" y="1912"/>
                  <a:pt x="1120" y="1928"/>
                </a:cubicBezTo>
                <a:lnTo>
                  <a:pt x="825" y="1539"/>
                </a:lnTo>
                <a:cubicBezTo>
                  <a:pt x="836" y="1529"/>
                  <a:pt x="847" y="1517"/>
                  <a:pt x="855" y="1504"/>
                </a:cubicBezTo>
                <a:cubicBezTo>
                  <a:pt x="869" y="1481"/>
                  <a:pt x="876" y="1456"/>
                  <a:pt x="877" y="1430"/>
                </a:cubicBezTo>
                <a:lnTo>
                  <a:pt x="1371" y="1410"/>
                </a:lnTo>
                <a:cubicBezTo>
                  <a:pt x="1372" y="1431"/>
                  <a:pt x="1376" y="1452"/>
                  <a:pt x="1382" y="1473"/>
                </a:cubicBezTo>
                <a:cubicBezTo>
                  <a:pt x="1427" y="1618"/>
                  <a:pt x="1581" y="1699"/>
                  <a:pt x="1727" y="1655"/>
                </a:cubicBezTo>
                <a:cubicBezTo>
                  <a:pt x="1761" y="1644"/>
                  <a:pt x="1792" y="1627"/>
                  <a:pt x="1818" y="1606"/>
                </a:cubicBezTo>
                <a:lnTo>
                  <a:pt x="2354" y="2235"/>
                </a:lnTo>
                <a:cubicBezTo>
                  <a:pt x="2349" y="2239"/>
                  <a:pt x="2344" y="2245"/>
                  <a:pt x="2341" y="2251"/>
                </a:cubicBezTo>
                <a:lnTo>
                  <a:pt x="1878" y="2025"/>
                </a:lnTo>
                <a:cubicBezTo>
                  <a:pt x="1881" y="2016"/>
                  <a:pt x="1882" y="2007"/>
                  <a:pt x="1882" y="1997"/>
                </a:cubicBezTo>
                <a:cubicBezTo>
                  <a:pt x="1879" y="1956"/>
                  <a:pt x="1844" y="1925"/>
                  <a:pt x="1803" y="1928"/>
                </a:cubicBezTo>
                <a:cubicBezTo>
                  <a:pt x="1762" y="1931"/>
                  <a:pt x="1731" y="1966"/>
                  <a:pt x="1734" y="2007"/>
                </a:cubicBezTo>
                <a:lnTo>
                  <a:pt x="1735" y="2011"/>
                </a:lnTo>
                <a:lnTo>
                  <a:pt x="1611" y="2034"/>
                </a:lnTo>
                <a:cubicBezTo>
                  <a:pt x="1605" y="2014"/>
                  <a:pt x="1588" y="1997"/>
                  <a:pt x="1566" y="1993"/>
                </a:cubicBezTo>
                <a:cubicBezTo>
                  <a:pt x="1533" y="1986"/>
                  <a:pt x="1501" y="2007"/>
                  <a:pt x="1494" y="2040"/>
                </a:cubicBezTo>
                <a:cubicBezTo>
                  <a:pt x="1488" y="2073"/>
                  <a:pt x="1509" y="2105"/>
                  <a:pt x="1542" y="2111"/>
                </a:cubicBezTo>
                <a:cubicBezTo>
                  <a:pt x="1574" y="2118"/>
                  <a:pt x="1606" y="2097"/>
                  <a:pt x="1613" y="2064"/>
                </a:cubicBezTo>
                <a:cubicBezTo>
                  <a:pt x="1614" y="2059"/>
                  <a:pt x="1614" y="2053"/>
                  <a:pt x="1614" y="2048"/>
                </a:cubicBezTo>
                <a:lnTo>
                  <a:pt x="1738" y="2025"/>
                </a:lnTo>
                <a:cubicBezTo>
                  <a:pt x="1748" y="2056"/>
                  <a:pt x="1778" y="2078"/>
                  <a:pt x="1813" y="2075"/>
                </a:cubicBezTo>
                <a:cubicBezTo>
                  <a:pt x="1839" y="2074"/>
                  <a:pt x="1860" y="2059"/>
                  <a:pt x="1872" y="2038"/>
                </a:cubicBezTo>
                <a:lnTo>
                  <a:pt x="2334" y="2263"/>
                </a:lnTo>
                <a:cubicBezTo>
                  <a:pt x="2333" y="2267"/>
                  <a:pt x="2332" y="2270"/>
                  <a:pt x="2331" y="2273"/>
                </a:cubicBezTo>
                <a:cubicBezTo>
                  <a:pt x="2319" y="2316"/>
                  <a:pt x="2345" y="2361"/>
                  <a:pt x="2388" y="2372"/>
                </a:cubicBezTo>
                <a:cubicBezTo>
                  <a:pt x="2422" y="2381"/>
                  <a:pt x="2459" y="2367"/>
                  <a:pt x="2478" y="2337"/>
                </a:cubicBezTo>
                <a:cubicBezTo>
                  <a:pt x="2481" y="2332"/>
                  <a:pt x="2483" y="2327"/>
                  <a:pt x="2485" y="2322"/>
                </a:cubicBezTo>
                <a:lnTo>
                  <a:pt x="2666" y="2369"/>
                </a:lnTo>
                <a:cubicBezTo>
                  <a:pt x="2663" y="2390"/>
                  <a:pt x="2671" y="2412"/>
                  <a:pt x="2689" y="2426"/>
                </a:cubicBezTo>
                <a:cubicBezTo>
                  <a:pt x="2715" y="2446"/>
                  <a:pt x="2753" y="2441"/>
                  <a:pt x="2773" y="2415"/>
                </a:cubicBezTo>
                <a:cubicBezTo>
                  <a:pt x="2794" y="2389"/>
                  <a:pt x="2789" y="2351"/>
                  <a:pt x="2763" y="2330"/>
                </a:cubicBezTo>
                <a:cubicBezTo>
                  <a:pt x="2737" y="2310"/>
                  <a:pt x="2699" y="2315"/>
                  <a:pt x="2678" y="2341"/>
                </a:cubicBezTo>
                <a:cubicBezTo>
                  <a:pt x="2675" y="2345"/>
                  <a:pt x="2672" y="2350"/>
                  <a:pt x="2670" y="2355"/>
                </a:cubicBezTo>
                <a:lnTo>
                  <a:pt x="2489" y="2308"/>
                </a:lnTo>
                <a:cubicBezTo>
                  <a:pt x="2492" y="2289"/>
                  <a:pt x="2489" y="2270"/>
                  <a:pt x="2479" y="2253"/>
                </a:cubicBezTo>
                <a:cubicBezTo>
                  <a:pt x="2468" y="2235"/>
                  <a:pt x="2451" y="2221"/>
                  <a:pt x="2430" y="2216"/>
                </a:cubicBezTo>
                <a:cubicBezTo>
                  <a:pt x="2408" y="2210"/>
                  <a:pt x="2384" y="2214"/>
                  <a:pt x="2366" y="2226"/>
                </a:cubicBezTo>
                <a:lnTo>
                  <a:pt x="1829" y="1596"/>
                </a:lnTo>
                <a:cubicBezTo>
                  <a:pt x="1907" y="1527"/>
                  <a:pt x="1941" y="1416"/>
                  <a:pt x="1909" y="1310"/>
                </a:cubicBezTo>
                <a:cubicBezTo>
                  <a:pt x="1889" y="1248"/>
                  <a:pt x="1850" y="1198"/>
                  <a:pt x="1800" y="1164"/>
                </a:cubicBezTo>
                <a:lnTo>
                  <a:pt x="2200" y="542"/>
                </a:lnTo>
                <a:cubicBezTo>
                  <a:pt x="2214" y="546"/>
                  <a:pt x="2229" y="547"/>
                  <a:pt x="2244" y="543"/>
                </a:cubicBezTo>
                <a:cubicBezTo>
                  <a:pt x="2264" y="538"/>
                  <a:pt x="2281" y="525"/>
                  <a:pt x="2292" y="507"/>
                </a:cubicBezTo>
                <a:cubicBezTo>
                  <a:pt x="2304" y="488"/>
                  <a:pt x="2307" y="466"/>
                  <a:pt x="2302" y="444"/>
                </a:cubicBezTo>
                <a:cubicBezTo>
                  <a:pt x="2300" y="436"/>
                  <a:pt x="2296" y="429"/>
                  <a:pt x="2292" y="422"/>
                </a:cubicBezTo>
                <a:lnTo>
                  <a:pt x="2710" y="105"/>
                </a:lnTo>
                <a:cubicBezTo>
                  <a:pt x="2725" y="124"/>
                  <a:pt x="2751" y="133"/>
                  <a:pt x="2776" y="125"/>
                </a:cubicBezTo>
                <a:cubicBezTo>
                  <a:pt x="2808" y="114"/>
                  <a:pt x="2825" y="80"/>
                  <a:pt x="2814" y="48"/>
                </a:cubicBezTo>
                <a:cubicBezTo>
                  <a:pt x="2803" y="17"/>
                  <a:pt x="2769" y="0"/>
                  <a:pt x="2738" y="10"/>
                </a:cubicBezTo>
                <a:moveTo>
                  <a:pt x="768" y="1554"/>
                </a:moveTo>
                <a:cubicBezTo>
                  <a:pt x="698" y="1576"/>
                  <a:pt x="622" y="1536"/>
                  <a:pt x="601" y="1466"/>
                </a:cubicBezTo>
                <a:cubicBezTo>
                  <a:pt x="589" y="1429"/>
                  <a:pt x="594" y="1388"/>
                  <a:pt x="615" y="1355"/>
                </a:cubicBezTo>
                <a:cubicBezTo>
                  <a:pt x="632" y="1328"/>
                  <a:pt x="658" y="1307"/>
                  <a:pt x="689" y="1298"/>
                </a:cubicBezTo>
                <a:cubicBezTo>
                  <a:pt x="760" y="1276"/>
                  <a:pt x="835" y="1316"/>
                  <a:pt x="857" y="1386"/>
                </a:cubicBezTo>
                <a:cubicBezTo>
                  <a:pt x="868" y="1423"/>
                  <a:pt x="863" y="1464"/>
                  <a:pt x="843" y="1497"/>
                </a:cubicBezTo>
                <a:cubicBezTo>
                  <a:pt x="826" y="1524"/>
                  <a:pt x="799" y="1544"/>
                  <a:pt x="768" y="1554"/>
                </a:cubicBezTo>
                <a:close/>
                <a:moveTo>
                  <a:pt x="2426" y="2230"/>
                </a:moveTo>
                <a:cubicBezTo>
                  <a:pt x="2444" y="2234"/>
                  <a:pt x="2458" y="2245"/>
                  <a:pt x="2467" y="2261"/>
                </a:cubicBezTo>
                <a:cubicBezTo>
                  <a:pt x="2476" y="2276"/>
                  <a:pt x="2478" y="2294"/>
                  <a:pt x="2474" y="2311"/>
                </a:cubicBezTo>
                <a:cubicBezTo>
                  <a:pt x="2472" y="2318"/>
                  <a:pt x="2469" y="2324"/>
                  <a:pt x="2466" y="2329"/>
                </a:cubicBezTo>
                <a:cubicBezTo>
                  <a:pt x="2451" y="2354"/>
                  <a:pt x="2420" y="2366"/>
                  <a:pt x="2392" y="2358"/>
                </a:cubicBezTo>
                <a:cubicBezTo>
                  <a:pt x="2356" y="2349"/>
                  <a:pt x="2335" y="2312"/>
                  <a:pt x="2345" y="2277"/>
                </a:cubicBezTo>
                <a:cubicBezTo>
                  <a:pt x="2346" y="2270"/>
                  <a:pt x="2349" y="2264"/>
                  <a:pt x="2352" y="2259"/>
                </a:cubicBezTo>
                <a:cubicBezTo>
                  <a:pt x="2368" y="2234"/>
                  <a:pt x="2398" y="2222"/>
                  <a:pt x="2426" y="2230"/>
                </a:cubicBezTo>
                <a:close/>
                <a:moveTo>
                  <a:pt x="2288" y="448"/>
                </a:moveTo>
                <a:cubicBezTo>
                  <a:pt x="2292" y="465"/>
                  <a:pt x="2290" y="484"/>
                  <a:pt x="2280" y="500"/>
                </a:cubicBezTo>
                <a:cubicBezTo>
                  <a:pt x="2271" y="514"/>
                  <a:pt x="2257" y="525"/>
                  <a:pt x="2240" y="529"/>
                </a:cubicBezTo>
                <a:cubicBezTo>
                  <a:pt x="2204" y="538"/>
                  <a:pt x="2168" y="517"/>
                  <a:pt x="2159" y="481"/>
                </a:cubicBezTo>
                <a:cubicBezTo>
                  <a:pt x="2154" y="463"/>
                  <a:pt x="2157" y="445"/>
                  <a:pt x="2166" y="429"/>
                </a:cubicBezTo>
                <a:cubicBezTo>
                  <a:pt x="2173" y="418"/>
                  <a:pt x="2184" y="409"/>
                  <a:pt x="2196" y="404"/>
                </a:cubicBezTo>
                <a:lnTo>
                  <a:pt x="2196" y="404"/>
                </a:lnTo>
                <a:lnTo>
                  <a:pt x="2207" y="400"/>
                </a:lnTo>
                <a:cubicBezTo>
                  <a:pt x="2224" y="396"/>
                  <a:pt x="2242" y="398"/>
                  <a:pt x="2257" y="407"/>
                </a:cubicBezTo>
                <a:cubicBezTo>
                  <a:pt x="2272" y="416"/>
                  <a:pt x="2283" y="430"/>
                  <a:pt x="2288" y="448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52400" dist="139700" dir="2520000" sx="92000" sy="92000" algn="ctr" rotWithShape="0">
              <a:srgbClr val="000000">
                <a:alpha val="1843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" name="Google Shape;22;p16"/>
          <p:cNvSpPr/>
          <p:nvPr/>
        </p:nvSpPr>
        <p:spPr>
          <a:xfrm rot="-8360992">
            <a:off x="6899821" y="2238847"/>
            <a:ext cx="1098873" cy="816415"/>
          </a:xfrm>
          <a:custGeom>
            <a:avLst/>
            <a:gdLst/>
            <a:ahLst/>
            <a:cxnLst/>
            <a:rect l="l" t="t" r="r" b="b"/>
            <a:pathLst>
              <a:path w="1875" h="1391" extrusionOk="0">
                <a:moveTo>
                  <a:pt x="1630" y="215"/>
                </a:moveTo>
                <a:cubicBezTo>
                  <a:pt x="1513" y="216"/>
                  <a:pt x="1415" y="300"/>
                  <a:pt x="1393" y="410"/>
                </a:cubicBezTo>
                <a:lnTo>
                  <a:pt x="898" y="314"/>
                </a:lnTo>
                <a:cubicBezTo>
                  <a:pt x="900" y="294"/>
                  <a:pt x="894" y="273"/>
                  <a:pt x="881" y="256"/>
                </a:cubicBezTo>
                <a:cubicBezTo>
                  <a:pt x="853" y="220"/>
                  <a:pt x="802" y="214"/>
                  <a:pt x="767" y="242"/>
                </a:cubicBezTo>
                <a:lnTo>
                  <a:pt x="766" y="243"/>
                </a:lnTo>
                <a:lnTo>
                  <a:pt x="655" y="110"/>
                </a:lnTo>
                <a:cubicBezTo>
                  <a:pt x="658" y="107"/>
                  <a:pt x="661" y="103"/>
                  <a:pt x="664" y="99"/>
                </a:cubicBezTo>
                <a:cubicBezTo>
                  <a:pt x="680" y="69"/>
                  <a:pt x="669" y="33"/>
                  <a:pt x="640" y="17"/>
                </a:cubicBezTo>
                <a:cubicBezTo>
                  <a:pt x="611" y="0"/>
                  <a:pt x="574" y="11"/>
                  <a:pt x="558" y="40"/>
                </a:cubicBezTo>
                <a:cubicBezTo>
                  <a:pt x="542" y="69"/>
                  <a:pt x="552" y="106"/>
                  <a:pt x="582" y="122"/>
                </a:cubicBezTo>
                <a:cubicBezTo>
                  <a:pt x="602" y="133"/>
                  <a:pt x="626" y="131"/>
                  <a:pt x="644" y="120"/>
                </a:cubicBezTo>
                <a:lnTo>
                  <a:pt x="756" y="253"/>
                </a:lnTo>
                <a:cubicBezTo>
                  <a:pt x="753" y="256"/>
                  <a:pt x="750" y="259"/>
                  <a:pt x="748" y="263"/>
                </a:cubicBezTo>
                <a:cubicBezTo>
                  <a:pt x="737" y="281"/>
                  <a:pt x="734" y="302"/>
                  <a:pt x="738" y="321"/>
                </a:cubicBezTo>
                <a:lnTo>
                  <a:pt x="124" y="491"/>
                </a:lnTo>
                <a:cubicBezTo>
                  <a:pt x="122" y="487"/>
                  <a:pt x="121" y="484"/>
                  <a:pt x="119" y="481"/>
                </a:cubicBezTo>
                <a:cubicBezTo>
                  <a:pt x="100" y="453"/>
                  <a:pt x="62" y="446"/>
                  <a:pt x="35" y="464"/>
                </a:cubicBezTo>
                <a:cubicBezTo>
                  <a:pt x="7" y="483"/>
                  <a:pt x="0" y="520"/>
                  <a:pt x="19" y="548"/>
                </a:cubicBezTo>
                <a:cubicBezTo>
                  <a:pt x="37" y="576"/>
                  <a:pt x="75" y="583"/>
                  <a:pt x="102" y="564"/>
                </a:cubicBezTo>
                <a:cubicBezTo>
                  <a:pt x="123" y="551"/>
                  <a:pt x="132" y="527"/>
                  <a:pt x="128" y="504"/>
                </a:cubicBezTo>
                <a:lnTo>
                  <a:pt x="742" y="335"/>
                </a:lnTo>
                <a:cubicBezTo>
                  <a:pt x="744" y="342"/>
                  <a:pt x="748" y="349"/>
                  <a:pt x="753" y="355"/>
                </a:cubicBezTo>
                <a:cubicBezTo>
                  <a:pt x="781" y="391"/>
                  <a:pt x="832" y="397"/>
                  <a:pt x="867" y="369"/>
                </a:cubicBezTo>
                <a:cubicBezTo>
                  <a:pt x="875" y="363"/>
                  <a:pt x="881" y="356"/>
                  <a:pt x="886" y="348"/>
                </a:cubicBezTo>
                <a:cubicBezTo>
                  <a:pt x="890" y="342"/>
                  <a:pt x="893" y="335"/>
                  <a:pt x="895" y="328"/>
                </a:cubicBezTo>
                <a:lnTo>
                  <a:pt x="1391" y="425"/>
                </a:lnTo>
                <a:cubicBezTo>
                  <a:pt x="1390" y="436"/>
                  <a:pt x="1389" y="447"/>
                  <a:pt x="1389" y="459"/>
                </a:cubicBezTo>
                <a:cubicBezTo>
                  <a:pt x="1389" y="533"/>
                  <a:pt x="1423" y="600"/>
                  <a:pt x="1476" y="644"/>
                </a:cubicBezTo>
                <a:lnTo>
                  <a:pt x="1121" y="1097"/>
                </a:lnTo>
                <a:cubicBezTo>
                  <a:pt x="1121" y="1097"/>
                  <a:pt x="1122" y="1097"/>
                  <a:pt x="1118" y="1095"/>
                </a:cubicBezTo>
                <a:cubicBezTo>
                  <a:pt x="1083" y="1077"/>
                  <a:pt x="1043" y="1073"/>
                  <a:pt x="1005" y="1084"/>
                </a:cubicBezTo>
                <a:cubicBezTo>
                  <a:pt x="970" y="1095"/>
                  <a:pt x="941" y="1118"/>
                  <a:pt x="922" y="1148"/>
                </a:cubicBezTo>
                <a:cubicBezTo>
                  <a:pt x="900" y="1185"/>
                  <a:pt x="894" y="1229"/>
                  <a:pt x="907" y="1270"/>
                </a:cubicBezTo>
                <a:cubicBezTo>
                  <a:pt x="918" y="1308"/>
                  <a:pt x="944" y="1339"/>
                  <a:pt x="979" y="1357"/>
                </a:cubicBezTo>
                <a:cubicBezTo>
                  <a:pt x="1014" y="1376"/>
                  <a:pt x="1054" y="1380"/>
                  <a:pt x="1092" y="1368"/>
                </a:cubicBezTo>
                <a:cubicBezTo>
                  <a:pt x="1126" y="1357"/>
                  <a:pt x="1156" y="1335"/>
                  <a:pt x="1175" y="1304"/>
                </a:cubicBezTo>
                <a:cubicBezTo>
                  <a:pt x="1182" y="1293"/>
                  <a:pt x="1187" y="1281"/>
                  <a:pt x="1191" y="1268"/>
                </a:cubicBezTo>
                <a:lnTo>
                  <a:pt x="1383" y="1315"/>
                </a:lnTo>
                <a:cubicBezTo>
                  <a:pt x="1382" y="1328"/>
                  <a:pt x="1384" y="1341"/>
                  <a:pt x="1391" y="1353"/>
                </a:cubicBezTo>
                <a:cubicBezTo>
                  <a:pt x="1409" y="1382"/>
                  <a:pt x="1446" y="1391"/>
                  <a:pt x="1474" y="1373"/>
                </a:cubicBezTo>
                <a:cubicBezTo>
                  <a:pt x="1503" y="1356"/>
                  <a:pt x="1512" y="1319"/>
                  <a:pt x="1494" y="1291"/>
                </a:cubicBezTo>
                <a:cubicBezTo>
                  <a:pt x="1477" y="1262"/>
                  <a:pt x="1440" y="1253"/>
                  <a:pt x="1412" y="1270"/>
                </a:cubicBezTo>
                <a:cubicBezTo>
                  <a:pt x="1400" y="1278"/>
                  <a:pt x="1391" y="1289"/>
                  <a:pt x="1387" y="1301"/>
                </a:cubicBezTo>
                <a:lnTo>
                  <a:pt x="1194" y="1254"/>
                </a:lnTo>
                <a:cubicBezTo>
                  <a:pt x="1198" y="1231"/>
                  <a:pt x="1197" y="1206"/>
                  <a:pt x="1190" y="1182"/>
                </a:cubicBezTo>
                <a:cubicBezTo>
                  <a:pt x="1180" y="1150"/>
                  <a:pt x="1160" y="1123"/>
                  <a:pt x="1133" y="1104"/>
                </a:cubicBezTo>
                <a:lnTo>
                  <a:pt x="1487" y="653"/>
                </a:lnTo>
                <a:cubicBezTo>
                  <a:pt x="1528" y="683"/>
                  <a:pt x="1578" y="701"/>
                  <a:pt x="1633" y="701"/>
                </a:cubicBezTo>
                <a:cubicBezTo>
                  <a:pt x="1767" y="700"/>
                  <a:pt x="1875" y="591"/>
                  <a:pt x="1874" y="457"/>
                </a:cubicBezTo>
                <a:cubicBezTo>
                  <a:pt x="1874" y="323"/>
                  <a:pt x="1764" y="214"/>
                  <a:pt x="1630" y="215"/>
                </a:cubicBezTo>
                <a:moveTo>
                  <a:pt x="858" y="358"/>
                </a:moveTo>
                <a:cubicBezTo>
                  <a:pt x="829" y="381"/>
                  <a:pt x="787" y="376"/>
                  <a:pt x="764" y="347"/>
                </a:cubicBezTo>
                <a:cubicBezTo>
                  <a:pt x="747" y="325"/>
                  <a:pt x="746" y="294"/>
                  <a:pt x="760" y="270"/>
                </a:cubicBezTo>
                <a:cubicBezTo>
                  <a:pt x="764" y="264"/>
                  <a:pt x="770" y="258"/>
                  <a:pt x="776" y="253"/>
                </a:cubicBezTo>
                <a:cubicBezTo>
                  <a:pt x="805" y="230"/>
                  <a:pt x="847" y="235"/>
                  <a:pt x="870" y="264"/>
                </a:cubicBezTo>
                <a:cubicBezTo>
                  <a:pt x="887" y="286"/>
                  <a:pt x="888" y="317"/>
                  <a:pt x="874" y="341"/>
                </a:cubicBezTo>
                <a:cubicBezTo>
                  <a:pt x="870" y="347"/>
                  <a:pt x="864" y="353"/>
                  <a:pt x="858" y="358"/>
                </a:cubicBezTo>
                <a:moveTo>
                  <a:pt x="1176" y="1187"/>
                </a:moveTo>
                <a:cubicBezTo>
                  <a:pt x="1188" y="1224"/>
                  <a:pt x="1183" y="1264"/>
                  <a:pt x="1162" y="1297"/>
                </a:cubicBezTo>
                <a:cubicBezTo>
                  <a:pt x="1145" y="1324"/>
                  <a:pt x="1119" y="1345"/>
                  <a:pt x="1088" y="1354"/>
                </a:cubicBezTo>
                <a:cubicBezTo>
                  <a:pt x="1054" y="1365"/>
                  <a:pt x="1017" y="1361"/>
                  <a:pt x="986" y="1345"/>
                </a:cubicBezTo>
                <a:cubicBezTo>
                  <a:pt x="954" y="1328"/>
                  <a:pt x="931" y="1300"/>
                  <a:pt x="920" y="1266"/>
                </a:cubicBezTo>
                <a:cubicBezTo>
                  <a:pt x="909" y="1229"/>
                  <a:pt x="914" y="1189"/>
                  <a:pt x="935" y="1156"/>
                </a:cubicBezTo>
                <a:cubicBezTo>
                  <a:pt x="952" y="1128"/>
                  <a:pt x="978" y="1108"/>
                  <a:pt x="1009" y="1098"/>
                </a:cubicBezTo>
                <a:cubicBezTo>
                  <a:pt x="1043" y="1088"/>
                  <a:pt x="1079" y="1091"/>
                  <a:pt x="1111" y="1108"/>
                </a:cubicBezTo>
                <a:cubicBezTo>
                  <a:pt x="1143" y="1124"/>
                  <a:pt x="1166" y="1152"/>
                  <a:pt x="1176" y="1187"/>
                </a:cubicBezTo>
              </a:path>
            </a:pathLst>
          </a:custGeom>
          <a:solidFill>
            <a:srgbClr val="C8D3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" name="Google Shape;23;p16"/>
          <p:cNvSpPr/>
          <p:nvPr/>
        </p:nvSpPr>
        <p:spPr>
          <a:xfrm rot="2654194">
            <a:off x="1796542" y="2757811"/>
            <a:ext cx="1411316" cy="1197055"/>
          </a:xfrm>
          <a:custGeom>
            <a:avLst/>
            <a:gdLst/>
            <a:ahLst/>
            <a:cxnLst/>
            <a:rect l="l" t="t" r="r" b="b"/>
            <a:pathLst>
              <a:path w="2407" h="2041" extrusionOk="0">
                <a:moveTo>
                  <a:pt x="1839" y="703"/>
                </a:moveTo>
                <a:cubicBezTo>
                  <a:pt x="1810" y="720"/>
                  <a:pt x="1801" y="757"/>
                  <a:pt x="1819" y="786"/>
                </a:cubicBezTo>
                <a:cubicBezTo>
                  <a:pt x="1835" y="812"/>
                  <a:pt x="1867" y="822"/>
                  <a:pt x="1895" y="809"/>
                </a:cubicBezTo>
                <a:lnTo>
                  <a:pt x="2166" y="1222"/>
                </a:lnTo>
                <a:cubicBezTo>
                  <a:pt x="2128" y="1250"/>
                  <a:pt x="2106" y="1296"/>
                  <a:pt x="2109" y="1343"/>
                </a:cubicBezTo>
                <a:lnTo>
                  <a:pt x="1042" y="1460"/>
                </a:lnTo>
                <a:cubicBezTo>
                  <a:pt x="1040" y="1445"/>
                  <a:pt x="1037" y="1429"/>
                  <a:pt x="1032" y="1414"/>
                </a:cubicBezTo>
                <a:cubicBezTo>
                  <a:pt x="993" y="1286"/>
                  <a:pt x="857" y="1214"/>
                  <a:pt x="729" y="1254"/>
                </a:cubicBezTo>
                <a:cubicBezTo>
                  <a:pt x="725" y="1255"/>
                  <a:pt x="721" y="1257"/>
                  <a:pt x="717" y="1258"/>
                </a:cubicBezTo>
                <a:lnTo>
                  <a:pt x="619" y="1015"/>
                </a:lnTo>
                <a:cubicBezTo>
                  <a:pt x="681" y="984"/>
                  <a:pt x="713" y="914"/>
                  <a:pt x="692" y="846"/>
                </a:cubicBezTo>
                <a:cubicBezTo>
                  <a:pt x="678" y="800"/>
                  <a:pt x="641" y="766"/>
                  <a:pt x="598" y="753"/>
                </a:cubicBezTo>
                <a:cubicBezTo>
                  <a:pt x="645" y="545"/>
                  <a:pt x="708" y="252"/>
                  <a:pt x="734" y="128"/>
                </a:cubicBezTo>
                <a:cubicBezTo>
                  <a:pt x="757" y="130"/>
                  <a:pt x="779" y="120"/>
                  <a:pt x="791" y="99"/>
                </a:cubicBezTo>
                <a:cubicBezTo>
                  <a:pt x="808" y="71"/>
                  <a:pt x="799" y="34"/>
                  <a:pt x="770" y="17"/>
                </a:cubicBezTo>
                <a:cubicBezTo>
                  <a:pt x="742" y="0"/>
                  <a:pt x="705" y="9"/>
                  <a:pt x="688" y="38"/>
                </a:cubicBezTo>
                <a:cubicBezTo>
                  <a:pt x="671" y="66"/>
                  <a:pt x="680" y="103"/>
                  <a:pt x="709" y="120"/>
                </a:cubicBezTo>
                <a:cubicBezTo>
                  <a:pt x="712" y="123"/>
                  <a:pt x="716" y="124"/>
                  <a:pt x="720" y="126"/>
                </a:cubicBezTo>
                <a:cubicBezTo>
                  <a:pt x="694" y="249"/>
                  <a:pt x="631" y="542"/>
                  <a:pt x="584" y="749"/>
                </a:cubicBezTo>
                <a:cubicBezTo>
                  <a:pt x="562" y="745"/>
                  <a:pt x="538" y="746"/>
                  <a:pt x="515" y="753"/>
                </a:cubicBezTo>
                <a:cubicBezTo>
                  <a:pt x="505" y="756"/>
                  <a:pt x="496" y="760"/>
                  <a:pt x="487" y="765"/>
                </a:cubicBezTo>
                <a:lnTo>
                  <a:pt x="421" y="657"/>
                </a:lnTo>
                <a:cubicBezTo>
                  <a:pt x="429" y="652"/>
                  <a:pt x="436" y="646"/>
                  <a:pt x="441" y="638"/>
                </a:cubicBezTo>
                <a:lnTo>
                  <a:pt x="443" y="634"/>
                </a:lnTo>
                <a:cubicBezTo>
                  <a:pt x="466" y="597"/>
                  <a:pt x="456" y="549"/>
                  <a:pt x="421" y="525"/>
                </a:cubicBezTo>
                <a:cubicBezTo>
                  <a:pt x="403" y="512"/>
                  <a:pt x="381" y="508"/>
                  <a:pt x="360" y="512"/>
                </a:cubicBezTo>
                <a:cubicBezTo>
                  <a:pt x="341" y="515"/>
                  <a:pt x="325" y="525"/>
                  <a:pt x="313" y="539"/>
                </a:cubicBezTo>
                <a:cubicBezTo>
                  <a:pt x="251" y="493"/>
                  <a:pt x="171" y="433"/>
                  <a:pt x="121" y="394"/>
                </a:cubicBezTo>
                <a:cubicBezTo>
                  <a:pt x="132" y="376"/>
                  <a:pt x="132" y="352"/>
                  <a:pt x="120" y="332"/>
                </a:cubicBezTo>
                <a:cubicBezTo>
                  <a:pt x="102" y="304"/>
                  <a:pt x="65" y="296"/>
                  <a:pt x="37" y="313"/>
                </a:cubicBezTo>
                <a:cubicBezTo>
                  <a:pt x="8" y="331"/>
                  <a:pt x="0" y="368"/>
                  <a:pt x="18" y="397"/>
                </a:cubicBezTo>
                <a:cubicBezTo>
                  <a:pt x="36" y="425"/>
                  <a:pt x="73" y="433"/>
                  <a:pt x="101" y="415"/>
                </a:cubicBezTo>
                <a:cubicBezTo>
                  <a:pt x="105" y="413"/>
                  <a:pt x="109" y="410"/>
                  <a:pt x="112" y="406"/>
                </a:cubicBezTo>
                <a:cubicBezTo>
                  <a:pt x="147" y="433"/>
                  <a:pt x="206" y="477"/>
                  <a:pt x="304" y="551"/>
                </a:cubicBezTo>
                <a:cubicBezTo>
                  <a:pt x="284" y="587"/>
                  <a:pt x="294" y="634"/>
                  <a:pt x="328" y="658"/>
                </a:cubicBezTo>
                <a:cubicBezTo>
                  <a:pt x="346" y="670"/>
                  <a:pt x="368" y="675"/>
                  <a:pt x="389" y="671"/>
                </a:cubicBezTo>
                <a:cubicBezTo>
                  <a:pt x="396" y="670"/>
                  <a:pt x="402" y="667"/>
                  <a:pt x="409" y="665"/>
                </a:cubicBezTo>
                <a:lnTo>
                  <a:pt x="475" y="773"/>
                </a:lnTo>
                <a:cubicBezTo>
                  <a:pt x="427" y="808"/>
                  <a:pt x="404" y="870"/>
                  <a:pt x="422" y="930"/>
                </a:cubicBezTo>
                <a:cubicBezTo>
                  <a:pt x="445" y="1004"/>
                  <a:pt x="524" y="1046"/>
                  <a:pt x="599" y="1023"/>
                </a:cubicBezTo>
                <a:cubicBezTo>
                  <a:pt x="601" y="1022"/>
                  <a:pt x="604" y="1021"/>
                  <a:pt x="606" y="1020"/>
                </a:cubicBezTo>
                <a:lnTo>
                  <a:pt x="703" y="1263"/>
                </a:lnTo>
                <a:cubicBezTo>
                  <a:pt x="591" y="1312"/>
                  <a:pt x="531" y="1438"/>
                  <a:pt x="568" y="1557"/>
                </a:cubicBezTo>
                <a:cubicBezTo>
                  <a:pt x="608" y="1685"/>
                  <a:pt x="744" y="1757"/>
                  <a:pt x="872" y="1718"/>
                </a:cubicBezTo>
                <a:cubicBezTo>
                  <a:pt x="980" y="1684"/>
                  <a:pt x="1047" y="1582"/>
                  <a:pt x="1042" y="1475"/>
                </a:cubicBezTo>
                <a:lnTo>
                  <a:pt x="2110" y="1358"/>
                </a:lnTo>
                <a:cubicBezTo>
                  <a:pt x="2111" y="1364"/>
                  <a:pt x="2113" y="1371"/>
                  <a:pt x="2115" y="1377"/>
                </a:cubicBezTo>
                <a:cubicBezTo>
                  <a:pt x="2126" y="1413"/>
                  <a:pt x="2150" y="1441"/>
                  <a:pt x="2180" y="1458"/>
                </a:cubicBezTo>
                <a:lnTo>
                  <a:pt x="1935" y="1916"/>
                </a:lnTo>
                <a:cubicBezTo>
                  <a:pt x="1920" y="1910"/>
                  <a:pt x="1902" y="1910"/>
                  <a:pt x="1886" y="1918"/>
                </a:cubicBezTo>
                <a:cubicBezTo>
                  <a:pt x="1856" y="1933"/>
                  <a:pt x="1844" y="1969"/>
                  <a:pt x="1859" y="1999"/>
                </a:cubicBezTo>
                <a:cubicBezTo>
                  <a:pt x="1873" y="2029"/>
                  <a:pt x="1910" y="2041"/>
                  <a:pt x="1939" y="2026"/>
                </a:cubicBezTo>
                <a:cubicBezTo>
                  <a:pt x="1969" y="2011"/>
                  <a:pt x="1982" y="1975"/>
                  <a:pt x="1967" y="1945"/>
                </a:cubicBezTo>
                <a:cubicBezTo>
                  <a:pt x="1962" y="1936"/>
                  <a:pt x="1955" y="1929"/>
                  <a:pt x="1948" y="1923"/>
                </a:cubicBezTo>
                <a:lnTo>
                  <a:pt x="2193" y="1465"/>
                </a:lnTo>
                <a:cubicBezTo>
                  <a:pt x="2223" y="1478"/>
                  <a:pt x="2258" y="1481"/>
                  <a:pt x="2291" y="1470"/>
                </a:cubicBezTo>
                <a:cubicBezTo>
                  <a:pt x="2366" y="1447"/>
                  <a:pt x="2407" y="1368"/>
                  <a:pt x="2384" y="1294"/>
                </a:cubicBezTo>
                <a:cubicBezTo>
                  <a:pt x="2361" y="1219"/>
                  <a:pt x="2282" y="1177"/>
                  <a:pt x="2208" y="1200"/>
                </a:cubicBezTo>
                <a:cubicBezTo>
                  <a:pt x="2197" y="1204"/>
                  <a:pt x="2187" y="1208"/>
                  <a:pt x="2178" y="1214"/>
                </a:cubicBezTo>
                <a:lnTo>
                  <a:pt x="1907" y="802"/>
                </a:lnTo>
                <a:cubicBezTo>
                  <a:pt x="1931" y="783"/>
                  <a:pt x="1938" y="750"/>
                  <a:pt x="1922" y="723"/>
                </a:cubicBezTo>
                <a:cubicBezTo>
                  <a:pt x="1904" y="695"/>
                  <a:pt x="1867" y="686"/>
                  <a:pt x="1839" y="703"/>
                </a:cubicBezTo>
                <a:close/>
                <a:moveTo>
                  <a:pt x="336" y="646"/>
                </a:moveTo>
                <a:cubicBezTo>
                  <a:pt x="307" y="626"/>
                  <a:pt x="299" y="586"/>
                  <a:pt x="318" y="556"/>
                </a:cubicBezTo>
                <a:lnTo>
                  <a:pt x="320" y="553"/>
                </a:lnTo>
                <a:cubicBezTo>
                  <a:pt x="330" y="539"/>
                  <a:pt x="345" y="529"/>
                  <a:pt x="363" y="526"/>
                </a:cubicBezTo>
                <a:cubicBezTo>
                  <a:pt x="380" y="522"/>
                  <a:pt x="398" y="526"/>
                  <a:pt x="413" y="537"/>
                </a:cubicBezTo>
                <a:cubicBezTo>
                  <a:pt x="443" y="557"/>
                  <a:pt x="451" y="599"/>
                  <a:pt x="429" y="629"/>
                </a:cubicBezTo>
                <a:cubicBezTo>
                  <a:pt x="425" y="636"/>
                  <a:pt x="419" y="642"/>
                  <a:pt x="412" y="646"/>
                </a:cubicBezTo>
                <a:lnTo>
                  <a:pt x="407" y="649"/>
                </a:lnTo>
                <a:cubicBezTo>
                  <a:pt x="401" y="653"/>
                  <a:pt x="394" y="656"/>
                  <a:pt x="386" y="657"/>
                </a:cubicBezTo>
                <a:cubicBezTo>
                  <a:pt x="369" y="660"/>
                  <a:pt x="351" y="656"/>
                  <a:pt x="336" y="646"/>
                </a:cubicBezTo>
                <a:close/>
              </a:path>
            </a:pathLst>
          </a:custGeom>
          <a:solidFill>
            <a:srgbClr val="C8D3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16"/>
          <p:cNvSpPr/>
          <p:nvPr/>
        </p:nvSpPr>
        <p:spPr>
          <a:xfrm rot="2654194">
            <a:off x="4906581" y="2127987"/>
            <a:ext cx="1435015" cy="2054098"/>
          </a:xfrm>
          <a:custGeom>
            <a:avLst/>
            <a:gdLst/>
            <a:ahLst/>
            <a:cxnLst/>
            <a:rect l="l" t="t" r="r" b="b"/>
            <a:pathLst>
              <a:path w="2448" h="3502" extrusionOk="0">
                <a:moveTo>
                  <a:pt x="2133" y="345"/>
                </a:moveTo>
                <a:cubicBezTo>
                  <a:pt x="2099" y="356"/>
                  <a:pt x="2069" y="379"/>
                  <a:pt x="2050" y="409"/>
                </a:cubicBezTo>
                <a:cubicBezTo>
                  <a:pt x="2042" y="423"/>
                  <a:pt x="2036" y="438"/>
                  <a:pt x="2032" y="453"/>
                </a:cubicBezTo>
                <a:lnTo>
                  <a:pt x="1671" y="398"/>
                </a:lnTo>
                <a:cubicBezTo>
                  <a:pt x="1673" y="363"/>
                  <a:pt x="1651" y="331"/>
                  <a:pt x="1616" y="322"/>
                </a:cubicBezTo>
                <a:cubicBezTo>
                  <a:pt x="1610" y="320"/>
                  <a:pt x="1604" y="319"/>
                  <a:pt x="1598" y="319"/>
                </a:cubicBezTo>
                <a:lnTo>
                  <a:pt x="1569" y="127"/>
                </a:lnTo>
                <a:cubicBezTo>
                  <a:pt x="1574" y="126"/>
                  <a:pt x="1578" y="124"/>
                  <a:pt x="1582" y="122"/>
                </a:cubicBezTo>
                <a:cubicBezTo>
                  <a:pt x="1611" y="106"/>
                  <a:pt x="1622" y="69"/>
                  <a:pt x="1606" y="40"/>
                </a:cubicBezTo>
                <a:cubicBezTo>
                  <a:pt x="1590" y="11"/>
                  <a:pt x="1554" y="0"/>
                  <a:pt x="1524" y="16"/>
                </a:cubicBezTo>
                <a:cubicBezTo>
                  <a:pt x="1495" y="32"/>
                  <a:pt x="1484" y="69"/>
                  <a:pt x="1500" y="98"/>
                </a:cubicBezTo>
                <a:cubicBezTo>
                  <a:pt x="1512" y="119"/>
                  <a:pt x="1533" y="130"/>
                  <a:pt x="1555" y="129"/>
                </a:cubicBezTo>
                <a:lnTo>
                  <a:pt x="1583" y="321"/>
                </a:lnTo>
                <a:cubicBezTo>
                  <a:pt x="1556" y="326"/>
                  <a:pt x="1533" y="346"/>
                  <a:pt x="1526" y="374"/>
                </a:cubicBezTo>
                <a:cubicBezTo>
                  <a:pt x="1515" y="413"/>
                  <a:pt x="1539" y="454"/>
                  <a:pt x="1578" y="464"/>
                </a:cubicBezTo>
                <a:cubicBezTo>
                  <a:pt x="1618" y="475"/>
                  <a:pt x="1658" y="452"/>
                  <a:pt x="1669" y="412"/>
                </a:cubicBezTo>
                <a:lnTo>
                  <a:pt x="1669" y="412"/>
                </a:lnTo>
                <a:lnTo>
                  <a:pt x="2030" y="467"/>
                </a:lnTo>
                <a:cubicBezTo>
                  <a:pt x="2027" y="488"/>
                  <a:pt x="2028" y="510"/>
                  <a:pt x="2035" y="531"/>
                </a:cubicBezTo>
                <a:cubicBezTo>
                  <a:pt x="2047" y="569"/>
                  <a:pt x="2072" y="600"/>
                  <a:pt x="2107" y="618"/>
                </a:cubicBezTo>
                <a:lnTo>
                  <a:pt x="2107" y="618"/>
                </a:lnTo>
                <a:lnTo>
                  <a:pt x="1654" y="1450"/>
                </a:lnTo>
                <a:cubicBezTo>
                  <a:pt x="1592" y="1418"/>
                  <a:pt x="1518" y="1410"/>
                  <a:pt x="1447" y="1432"/>
                </a:cubicBezTo>
                <a:cubicBezTo>
                  <a:pt x="1302" y="1477"/>
                  <a:pt x="1220" y="1631"/>
                  <a:pt x="1265" y="1776"/>
                </a:cubicBezTo>
                <a:cubicBezTo>
                  <a:pt x="1272" y="1798"/>
                  <a:pt x="1281" y="1818"/>
                  <a:pt x="1293" y="1837"/>
                </a:cubicBezTo>
                <a:lnTo>
                  <a:pt x="786" y="2159"/>
                </a:lnTo>
                <a:cubicBezTo>
                  <a:pt x="760" y="2122"/>
                  <a:pt x="719" y="2099"/>
                  <a:pt x="675" y="2096"/>
                </a:cubicBezTo>
                <a:lnTo>
                  <a:pt x="721" y="1724"/>
                </a:lnTo>
                <a:cubicBezTo>
                  <a:pt x="756" y="1725"/>
                  <a:pt x="787" y="1702"/>
                  <a:pt x="796" y="1667"/>
                </a:cubicBezTo>
                <a:cubicBezTo>
                  <a:pt x="802" y="1641"/>
                  <a:pt x="793" y="1614"/>
                  <a:pt x="775" y="1597"/>
                </a:cubicBezTo>
                <a:lnTo>
                  <a:pt x="1158" y="1105"/>
                </a:lnTo>
                <a:cubicBezTo>
                  <a:pt x="1165" y="1109"/>
                  <a:pt x="1172" y="1112"/>
                  <a:pt x="1180" y="1113"/>
                </a:cubicBezTo>
                <a:cubicBezTo>
                  <a:pt x="1213" y="1119"/>
                  <a:pt x="1244" y="1096"/>
                  <a:pt x="1249" y="1063"/>
                </a:cubicBezTo>
                <a:cubicBezTo>
                  <a:pt x="1254" y="1031"/>
                  <a:pt x="1232" y="999"/>
                  <a:pt x="1199" y="994"/>
                </a:cubicBezTo>
                <a:cubicBezTo>
                  <a:pt x="1167" y="989"/>
                  <a:pt x="1135" y="1011"/>
                  <a:pt x="1130" y="1044"/>
                </a:cubicBezTo>
                <a:cubicBezTo>
                  <a:pt x="1127" y="1064"/>
                  <a:pt x="1134" y="1083"/>
                  <a:pt x="1147" y="1096"/>
                </a:cubicBezTo>
                <a:lnTo>
                  <a:pt x="763" y="1588"/>
                </a:lnTo>
                <a:cubicBezTo>
                  <a:pt x="756" y="1584"/>
                  <a:pt x="749" y="1580"/>
                  <a:pt x="741" y="1578"/>
                </a:cubicBezTo>
                <a:cubicBezTo>
                  <a:pt x="711" y="1571"/>
                  <a:pt x="680" y="1583"/>
                  <a:pt x="663" y="1607"/>
                </a:cubicBezTo>
                <a:lnTo>
                  <a:pt x="482" y="1505"/>
                </a:lnTo>
                <a:cubicBezTo>
                  <a:pt x="484" y="1500"/>
                  <a:pt x="486" y="1496"/>
                  <a:pt x="486" y="1491"/>
                </a:cubicBezTo>
                <a:cubicBezTo>
                  <a:pt x="492" y="1458"/>
                  <a:pt x="470" y="1427"/>
                  <a:pt x="437" y="1422"/>
                </a:cubicBezTo>
                <a:cubicBezTo>
                  <a:pt x="404" y="1416"/>
                  <a:pt x="373" y="1439"/>
                  <a:pt x="367" y="1471"/>
                </a:cubicBezTo>
                <a:cubicBezTo>
                  <a:pt x="362" y="1504"/>
                  <a:pt x="384" y="1535"/>
                  <a:pt x="417" y="1541"/>
                </a:cubicBezTo>
                <a:cubicBezTo>
                  <a:pt x="440" y="1545"/>
                  <a:pt x="462" y="1535"/>
                  <a:pt x="475" y="1517"/>
                </a:cubicBezTo>
                <a:lnTo>
                  <a:pt x="656" y="1620"/>
                </a:lnTo>
                <a:cubicBezTo>
                  <a:pt x="655" y="1624"/>
                  <a:pt x="653" y="1628"/>
                  <a:pt x="652" y="1633"/>
                </a:cubicBezTo>
                <a:cubicBezTo>
                  <a:pt x="642" y="1673"/>
                  <a:pt x="667" y="1712"/>
                  <a:pt x="707" y="1722"/>
                </a:cubicBezTo>
                <a:lnTo>
                  <a:pt x="707" y="1722"/>
                </a:lnTo>
                <a:lnTo>
                  <a:pt x="660" y="2096"/>
                </a:lnTo>
                <a:cubicBezTo>
                  <a:pt x="647" y="2096"/>
                  <a:pt x="634" y="2098"/>
                  <a:pt x="621" y="2102"/>
                </a:cubicBezTo>
                <a:cubicBezTo>
                  <a:pt x="587" y="2113"/>
                  <a:pt x="557" y="2136"/>
                  <a:pt x="539" y="2166"/>
                </a:cubicBezTo>
                <a:cubicBezTo>
                  <a:pt x="516" y="2203"/>
                  <a:pt x="510" y="2247"/>
                  <a:pt x="523" y="2288"/>
                </a:cubicBezTo>
                <a:cubicBezTo>
                  <a:pt x="528" y="2305"/>
                  <a:pt x="537" y="2321"/>
                  <a:pt x="547" y="2335"/>
                </a:cubicBezTo>
                <a:lnTo>
                  <a:pt x="108" y="2682"/>
                </a:lnTo>
                <a:cubicBezTo>
                  <a:pt x="99" y="2673"/>
                  <a:pt x="88" y="2667"/>
                  <a:pt x="75" y="2665"/>
                </a:cubicBezTo>
                <a:cubicBezTo>
                  <a:pt x="42" y="2660"/>
                  <a:pt x="11" y="2682"/>
                  <a:pt x="6" y="2715"/>
                </a:cubicBezTo>
                <a:cubicBezTo>
                  <a:pt x="0" y="2748"/>
                  <a:pt x="22" y="2779"/>
                  <a:pt x="55" y="2784"/>
                </a:cubicBezTo>
                <a:cubicBezTo>
                  <a:pt x="88" y="2790"/>
                  <a:pt x="119" y="2767"/>
                  <a:pt x="125" y="2734"/>
                </a:cubicBezTo>
                <a:cubicBezTo>
                  <a:pt x="127" y="2720"/>
                  <a:pt x="124" y="2705"/>
                  <a:pt x="116" y="2693"/>
                </a:cubicBezTo>
                <a:lnTo>
                  <a:pt x="557" y="2346"/>
                </a:lnTo>
                <a:cubicBezTo>
                  <a:pt x="577" y="2367"/>
                  <a:pt x="604" y="2383"/>
                  <a:pt x="633" y="2389"/>
                </a:cubicBezTo>
                <a:lnTo>
                  <a:pt x="588" y="2593"/>
                </a:lnTo>
                <a:cubicBezTo>
                  <a:pt x="568" y="2591"/>
                  <a:pt x="547" y="2599"/>
                  <a:pt x="534" y="2617"/>
                </a:cubicBezTo>
                <a:cubicBezTo>
                  <a:pt x="514" y="2644"/>
                  <a:pt x="520" y="2682"/>
                  <a:pt x="547" y="2701"/>
                </a:cubicBezTo>
                <a:cubicBezTo>
                  <a:pt x="574" y="2721"/>
                  <a:pt x="612" y="2715"/>
                  <a:pt x="631" y="2688"/>
                </a:cubicBezTo>
                <a:cubicBezTo>
                  <a:pt x="651" y="2662"/>
                  <a:pt x="645" y="2624"/>
                  <a:pt x="619" y="2604"/>
                </a:cubicBezTo>
                <a:cubicBezTo>
                  <a:pt x="614" y="2600"/>
                  <a:pt x="608" y="2598"/>
                  <a:pt x="603" y="2596"/>
                </a:cubicBezTo>
                <a:lnTo>
                  <a:pt x="647" y="2391"/>
                </a:lnTo>
                <a:cubicBezTo>
                  <a:pt x="667" y="2394"/>
                  <a:pt x="688" y="2392"/>
                  <a:pt x="708" y="2386"/>
                </a:cubicBezTo>
                <a:cubicBezTo>
                  <a:pt x="743" y="2375"/>
                  <a:pt x="772" y="2353"/>
                  <a:pt x="791" y="2322"/>
                </a:cubicBezTo>
                <a:cubicBezTo>
                  <a:pt x="813" y="2286"/>
                  <a:pt x="819" y="2241"/>
                  <a:pt x="807" y="2200"/>
                </a:cubicBezTo>
                <a:cubicBezTo>
                  <a:pt x="803" y="2190"/>
                  <a:pt x="799" y="2180"/>
                  <a:pt x="794" y="2171"/>
                </a:cubicBezTo>
                <a:lnTo>
                  <a:pt x="1300" y="1849"/>
                </a:lnTo>
                <a:cubicBezTo>
                  <a:pt x="1354" y="1928"/>
                  <a:pt x="1445" y="1974"/>
                  <a:pt x="1541" y="1970"/>
                </a:cubicBezTo>
                <a:lnTo>
                  <a:pt x="1555" y="2564"/>
                </a:lnTo>
                <a:cubicBezTo>
                  <a:pt x="1533" y="2569"/>
                  <a:pt x="1513" y="2582"/>
                  <a:pt x="1501" y="2601"/>
                </a:cubicBezTo>
                <a:cubicBezTo>
                  <a:pt x="1497" y="2608"/>
                  <a:pt x="1494" y="2615"/>
                  <a:pt x="1492" y="2623"/>
                </a:cubicBezTo>
                <a:cubicBezTo>
                  <a:pt x="1480" y="2666"/>
                  <a:pt x="1506" y="2711"/>
                  <a:pt x="1549" y="2722"/>
                </a:cubicBezTo>
                <a:cubicBezTo>
                  <a:pt x="1560" y="2725"/>
                  <a:pt x="1570" y="2725"/>
                  <a:pt x="1581" y="2724"/>
                </a:cubicBezTo>
                <a:lnTo>
                  <a:pt x="1863" y="3385"/>
                </a:lnTo>
                <a:cubicBezTo>
                  <a:pt x="1849" y="3393"/>
                  <a:pt x="1838" y="3407"/>
                  <a:pt x="1834" y="3425"/>
                </a:cubicBezTo>
                <a:cubicBezTo>
                  <a:pt x="1828" y="3458"/>
                  <a:pt x="1849" y="3490"/>
                  <a:pt x="1882" y="3496"/>
                </a:cubicBezTo>
                <a:cubicBezTo>
                  <a:pt x="1915" y="3502"/>
                  <a:pt x="1946" y="3481"/>
                  <a:pt x="1953" y="3448"/>
                </a:cubicBezTo>
                <a:cubicBezTo>
                  <a:pt x="1959" y="3416"/>
                  <a:pt x="1938" y="3384"/>
                  <a:pt x="1905" y="3378"/>
                </a:cubicBezTo>
                <a:cubicBezTo>
                  <a:pt x="1895" y="3376"/>
                  <a:pt x="1885" y="3377"/>
                  <a:pt x="1877" y="3379"/>
                </a:cubicBezTo>
                <a:lnTo>
                  <a:pt x="1595" y="2721"/>
                </a:lnTo>
                <a:cubicBezTo>
                  <a:pt x="1613" y="2715"/>
                  <a:pt x="1629" y="2703"/>
                  <a:pt x="1639" y="2687"/>
                </a:cubicBezTo>
                <a:cubicBezTo>
                  <a:pt x="1643" y="2680"/>
                  <a:pt x="1647" y="2672"/>
                  <a:pt x="1649" y="2665"/>
                </a:cubicBezTo>
                <a:cubicBezTo>
                  <a:pt x="1650" y="2658"/>
                  <a:pt x="1651" y="2652"/>
                  <a:pt x="1651" y="2646"/>
                </a:cubicBezTo>
                <a:lnTo>
                  <a:pt x="1939" y="2629"/>
                </a:lnTo>
                <a:cubicBezTo>
                  <a:pt x="1942" y="2642"/>
                  <a:pt x="1949" y="2655"/>
                  <a:pt x="1961" y="2665"/>
                </a:cubicBezTo>
                <a:cubicBezTo>
                  <a:pt x="1988" y="2685"/>
                  <a:pt x="2025" y="2681"/>
                  <a:pt x="2046" y="2654"/>
                </a:cubicBezTo>
                <a:cubicBezTo>
                  <a:pt x="2066" y="2628"/>
                  <a:pt x="2062" y="2590"/>
                  <a:pt x="2035" y="2570"/>
                </a:cubicBezTo>
                <a:cubicBezTo>
                  <a:pt x="2009" y="2549"/>
                  <a:pt x="1971" y="2554"/>
                  <a:pt x="1951" y="2580"/>
                </a:cubicBezTo>
                <a:cubicBezTo>
                  <a:pt x="1943" y="2590"/>
                  <a:pt x="1939" y="2602"/>
                  <a:pt x="1938" y="2614"/>
                </a:cubicBezTo>
                <a:lnTo>
                  <a:pt x="1650" y="2632"/>
                </a:lnTo>
                <a:cubicBezTo>
                  <a:pt x="1646" y="2601"/>
                  <a:pt x="1623" y="2574"/>
                  <a:pt x="1591" y="2565"/>
                </a:cubicBezTo>
                <a:cubicBezTo>
                  <a:pt x="1584" y="2564"/>
                  <a:pt x="1577" y="2563"/>
                  <a:pt x="1569" y="2563"/>
                </a:cubicBezTo>
                <a:lnTo>
                  <a:pt x="1556" y="1969"/>
                </a:lnTo>
                <a:cubicBezTo>
                  <a:pt x="1574" y="1967"/>
                  <a:pt x="1591" y="1964"/>
                  <a:pt x="1609" y="1958"/>
                </a:cubicBezTo>
                <a:cubicBezTo>
                  <a:pt x="1755" y="1913"/>
                  <a:pt x="1836" y="1759"/>
                  <a:pt x="1791" y="1614"/>
                </a:cubicBezTo>
                <a:cubicBezTo>
                  <a:pt x="1770" y="1545"/>
                  <a:pt x="1724" y="1491"/>
                  <a:pt x="1666" y="1457"/>
                </a:cubicBezTo>
                <a:lnTo>
                  <a:pt x="2120" y="624"/>
                </a:lnTo>
                <a:cubicBezTo>
                  <a:pt x="2152" y="638"/>
                  <a:pt x="2187" y="639"/>
                  <a:pt x="2220" y="629"/>
                </a:cubicBezTo>
                <a:lnTo>
                  <a:pt x="2222" y="628"/>
                </a:lnTo>
                <a:lnTo>
                  <a:pt x="2359" y="1005"/>
                </a:lnTo>
                <a:cubicBezTo>
                  <a:pt x="2355" y="1007"/>
                  <a:pt x="2351" y="1008"/>
                  <a:pt x="2348" y="1011"/>
                </a:cubicBezTo>
                <a:cubicBezTo>
                  <a:pt x="2319" y="1028"/>
                  <a:pt x="2310" y="1065"/>
                  <a:pt x="2328" y="1093"/>
                </a:cubicBezTo>
                <a:cubicBezTo>
                  <a:pt x="2345" y="1122"/>
                  <a:pt x="2382" y="1131"/>
                  <a:pt x="2411" y="1114"/>
                </a:cubicBezTo>
                <a:cubicBezTo>
                  <a:pt x="2439" y="1096"/>
                  <a:pt x="2448" y="1059"/>
                  <a:pt x="2431" y="1031"/>
                </a:cubicBezTo>
                <a:cubicBezTo>
                  <a:pt x="2418" y="1010"/>
                  <a:pt x="2395" y="1000"/>
                  <a:pt x="2373" y="1002"/>
                </a:cubicBezTo>
                <a:lnTo>
                  <a:pt x="2235" y="623"/>
                </a:lnTo>
                <a:cubicBezTo>
                  <a:pt x="2263" y="611"/>
                  <a:pt x="2287" y="591"/>
                  <a:pt x="2303" y="565"/>
                </a:cubicBezTo>
                <a:cubicBezTo>
                  <a:pt x="2325" y="529"/>
                  <a:pt x="2331" y="484"/>
                  <a:pt x="2318" y="443"/>
                </a:cubicBezTo>
                <a:cubicBezTo>
                  <a:pt x="2294" y="365"/>
                  <a:pt x="2211" y="321"/>
                  <a:pt x="2133" y="345"/>
                </a:cubicBezTo>
                <a:moveTo>
                  <a:pt x="793" y="2205"/>
                </a:moveTo>
                <a:cubicBezTo>
                  <a:pt x="804" y="2242"/>
                  <a:pt x="799" y="2282"/>
                  <a:pt x="779" y="2315"/>
                </a:cubicBezTo>
                <a:cubicBezTo>
                  <a:pt x="762" y="2342"/>
                  <a:pt x="735" y="2363"/>
                  <a:pt x="704" y="2372"/>
                </a:cubicBezTo>
                <a:cubicBezTo>
                  <a:pt x="634" y="2394"/>
                  <a:pt x="558" y="2354"/>
                  <a:pt x="537" y="2284"/>
                </a:cubicBezTo>
                <a:cubicBezTo>
                  <a:pt x="525" y="2247"/>
                  <a:pt x="530" y="2207"/>
                  <a:pt x="551" y="2174"/>
                </a:cubicBezTo>
                <a:cubicBezTo>
                  <a:pt x="568" y="2146"/>
                  <a:pt x="594" y="2126"/>
                  <a:pt x="625" y="2116"/>
                </a:cubicBezTo>
                <a:cubicBezTo>
                  <a:pt x="696" y="2094"/>
                  <a:pt x="771" y="2134"/>
                  <a:pt x="793" y="2205"/>
                </a:cubicBezTo>
                <a:close/>
                <a:moveTo>
                  <a:pt x="1635" y="2661"/>
                </a:moveTo>
                <a:cubicBezTo>
                  <a:pt x="1633" y="2667"/>
                  <a:pt x="1630" y="2673"/>
                  <a:pt x="1627" y="2679"/>
                </a:cubicBezTo>
                <a:cubicBezTo>
                  <a:pt x="1611" y="2704"/>
                  <a:pt x="1582" y="2716"/>
                  <a:pt x="1553" y="2708"/>
                </a:cubicBezTo>
                <a:cubicBezTo>
                  <a:pt x="1518" y="2699"/>
                  <a:pt x="1496" y="2662"/>
                  <a:pt x="1506" y="2627"/>
                </a:cubicBezTo>
                <a:cubicBezTo>
                  <a:pt x="1508" y="2620"/>
                  <a:pt x="1510" y="2614"/>
                  <a:pt x="1514" y="2609"/>
                </a:cubicBezTo>
                <a:cubicBezTo>
                  <a:pt x="1529" y="2584"/>
                  <a:pt x="1559" y="2572"/>
                  <a:pt x="1587" y="2579"/>
                </a:cubicBezTo>
                <a:cubicBezTo>
                  <a:pt x="1623" y="2589"/>
                  <a:pt x="1644" y="2625"/>
                  <a:pt x="1635" y="2661"/>
                </a:cubicBezTo>
                <a:close/>
                <a:moveTo>
                  <a:pt x="2305" y="448"/>
                </a:moveTo>
                <a:cubicBezTo>
                  <a:pt x="2316" y="485"/>
                  <a:pt x="2311" y="525"/>
                  <a:pt x="2291" y="558"/>
                </a:cubicBezTo>
                <a:cubicBezTo>
                  <a:pt x="2274" y="585"/>
                  <a:pt x="2247" y="606"/>
                  <a:pt x="2216" y="615"/>
                </a:cubicBezTo>
                <a:cubicBezTo>
                  <a:pt x="2182" y="626"/>
                  <a:pt x="2146" y="622"/>
                  <a:pt x="2114" y="606"/>
                </a:cubicBezTo>
                <a:cubicBezTo>
                  <a:pt x="2082" y="589"/>
                  <a:pt x="2059" y="561"/>
                  <a:pt x="2049" y="527"/>
                </a:cubicBezTo>
                <a:cubicBezTo>
                  <a:pt x="2037" y="490"/>
                  <a:pt x="2042" y="450"/>
                  <a:pt x="2063" y="417"/>
                </a:cubicBezTo>
                <a:cubicBezTo>
                  <a:pt x="2080" y="389"/>
                  <a:pt x="2106" y="369"/>
                  <a:pt x="2137" y="359"/>
                </a:cubicBezTo>
                <a:cubicBezTo>
                  <a:pt x="2208" y="337"/>
                  <a:pt x="2283" y="377"/>
                  <a:pt x="2305" y="448"/>
                </a:cubicBezTo>
              </a:path>
            </a:pathLst>
          </a:custGeom>
          <a:solidFill>
            <a:srgbClr val="C8D3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" name="Google Shape;25;p16"/>
          <p:cNvSpPr/>
          <p:nvPr/>
        </p:nvSpPr>
        <p:spPr>
          <a:xfrm rot="2654194">
            <a:off x="2548038" y="2509087"/>
            <a:ext cx="1054815" cy="645464"/>
          </a:xfrm>
          <a:custGeom>
            <a:avLst/>
            <a:gdLst/>
            <a:ahLst/>
            <a:cxnLst/>
            <a:rect l="l" t="t" r="r" b="b"/>
            <a:pathLst>
              <a:path w="1979" h="1210" extrusionOk="0">
                <a:moveTo>
                  <a:pt x="1906" y="486"/>
                </a:moveTo>
                <a:cubicBezTo>
                  <a:pt x="1873" y="491"/>
                  <a:pt x="1850" y="521"/>
                  <a:pt x="1855" y="554"/>
                </a:cubicBezTo>
                <a:cubicBezTo>
                  <a:pt x="1857" y="566"/>
                  <a:pt x="1862" y="577"/>
                  <a:pt x="1869" y="585"/>
                </a:cubicBezTo>
                <a:lnTo>
                  <a:pt x="1685" y="789"/>
                </a:lnTo>
                <a:cubicBezTo>
                  <a:pt x="1684" y="788"/>
                  <a:pt x="1682" y="787"/>
                  <a:pt x="1681" y="786"/>
                </a:cubicBezTo>
                <a:cubicBezTo>
                  <a:pt x="1663" y="773"/>
                  <a:pt x="1641" y="769"/>
                  <a:pt x="1620" y="772"/>
                </a:cubicBezTo>
                <a:cubicBezTo>
                  <a:pt x="1602" y="776"/>
                  <a:pt x="1586" y="785"/>
                  <a:pt x="1574" y="799"/>
                </a:cubicBezTo>
                <a:lnTo>
                  <a:pt x="1078" y="425"/>
                </a:lnTo>
                <a:cubicBezTo>
                  <a:pt x="1121" y="366"/>
                  <a:pt x="1137" y="288"/>
                  <a:pt x="1113" y="212"/>
                </a:cubicBezTo>
                <a:cubicBezTo>
                  <a:pt x="1074" y="84"/>
                  <a:pt x="938" y="12"/>
                  <a:pt x="810" y="52"/>
                </a:cubicBezTo>
                <a:cubicBezTo>
                  <a:pt x="728" y="77"/>
                  <a:pt x="669" y="142"/>
                  <a:pt x="648" y="220"/>
                </a:cubicBezTo>
                <a:lnTo>
                  <a:pt x="149" y="89"/>
                </a:lnTo>
                <a:cubicBezTo>
                  <a:pt x="150" y="83"/>
                  <a:pt x="151" y="78"/>
                  <a:pt x="150" y="72"/>
                </a:cubicBezTo>
                <a:cubicBezTo>
                  <a:pt x="147" y="31"/>
                  <a:pt x="112" y="0"/>
                  <a:pt x="71" y="3"/>
                </a:cubicBezTo>
                <a:cubicBezTo>
                  <a:pt x="31" y="6"/>
                  <a:pt x="0" y="41"/>
                  <a:pt x="3" y="82"/>
                </a:cubicBezTo>
                <a:cubicBezTo>
                  <a:pt x="5" y="123"/>
                  <a:pt x="41" y="153"/>
                  <a:pt x="81" y="151"/>
                </a:cubicBezTo>
                <a:cubicBezTo>
                  <a:pt x="85" y="151"/>
                  <a:pt x="87" y="150"/>
                  <a:pt x="90" y="149"/>
                </a:cubicBezTo>
                <a:lnTo>
                  <a:pt x="165" y="401"/>
                </a:lnTo>
                <a:cubicBezTo>
                  <a:pt x="163" y="402"/>
                  <a:pt x="160" y="403"/>
                  <a:pt x="158" y="405"/>
                </a:cubicBezTo>
                <a:cubicBezTo>
                  <a:pt x="129" y="422"/>
                  <a:pt x="120" y="459"/>
                  <a:pt x="138" y="488"/>
                </a:cubicBezTo>
                <a:cubicBezTo>
                  <a:pt x="155" y="516"/>
                  <a:pt x="192" y="525"/>
                  <a:pt x="220" y="508"/>
                </a:cubicBezTo>
                <a:cubicBezTo>
                  <a:pt x="249" y="490"/>
                  <a:pt x="258" y="453"/>
                  <a:pt x="241" y="425"/>
                </a:cubicBezTo>
                <a:cubicBezTo>
                  <a:pt x="227" y="403"/>
                  <a:pt x="203" y="393"/>
                  <a:pt x="179" y="397"/>
                </a:cubicBezTo>
                <a:lnTo>
                  <a:pt x="104" y="145"/>
                </a:lnTo>
                <a:cubicBezTo>
                  <a:pt x="123" y="137"/>
                  <a:pt x="139" y="122"/>
                  <a:pt x="146" y="103"/>
                </a:cubicBezTo>
                <a:lnTo>
                  <a:pt x="644" y="233"/>
                </a:lnTo>
                <a:cubicBezTo>
                  <a:pt x="636" y="273"/>
                  <a:pt x="637" y="314"/>
                  <a:pt x="650" y="355"/>
                </a:cubicBezTo>
                <a:cubicBezTo>
                  <a:pt x="689" y="483"/>
                  <a:pt x="825" y="555"/>
                  <a:pt x="953" y="516"/>
                </a:cubicBezTo>
                <a:cubicBezTo>
                  <a:pt x="1001" y="501"/>
                  <a:pt x="1041" y="473"/>
                  <a:pt x="1070" y="437"/>
                </a:cubicBezTo>
                <a:lnTo>
                  <a:pt x="1565" y="811"/>
                </a:lnTo>
                <a:cubicBezTo>
                  <a:pt x="1543" y="847"/>
                  <a:pt x="1553" y="894"/>
                  <a:pt x="1588" y="919"/>
                </a:cubicBezTo>
                <a:cubicBezTo>
                  <a:pt x="1606" y="931"/>
                  <a:pt x="1628" y="936"/>
                  <a:pt x="1649" y="932"/>
                </a:cubicBezTo>
                <a:lnTo>
                  <a:pt x="1650" y="932"/>
                </a:lnTo>
                <a:lnTo>
                  <a:pt x="1696" y="1086"/>
                </a:lnTo>
                <a:cubicBezTo>
                  <a:pt x="1682" y="1092"/>
                  <a:pt x="1671" y="1102"/>
                  <a:pt x="1664" y="1117"/>
                </a:cubicBezTo>
                <a:cubicBezTo>
                  <a:pt x="1651" y="1147"/>
                  <a:pt x="1665" y="1183"/>
                  <a:pt x="1695" y="1196"/>
                </a:cubicBezTo>
                <a:cubicBezTo>
                  <a:pt x="1725" y="1210"/>
                  <a:pt x="1761" y="1196"/>
                  <a:pt x="1775" y="1166"/>
                </a:cubicBezTo>
                <a:cubicBezTo>
                  <a:pt x="1788" y="1135"/>
                  <a:pt x="1774" y="1100"/>
                  <a:pt x="1744" y="1086"/>
                </a:cubicBezTo>
                <a:cubicBezTo>
                  <a:pt x="1733" y="1081"/>
                  <a:pt x="1721" y="1080"/>
                  <a:pt x="1709" y="1082"/>
                </a:cubicBezTo>
                <a:lnTo>
                  <a:pt x="1664" y="928"/>
                </a:lnTo>
                <a:cubicBezTo>
                  <a:pt x="1679" y="922"/>
                  <a:pt x="1692" y="912"/>
                  <a:pt x="1701" y="899"/>
                </a:cubicBezTo>
                <a:lnTo>
                  <a:pt x="1704" y="895"/>
                </a:lnTo>
                <a:cubicBezTo>
                  <a:pt x="1723" y="864"/>
                  <a:pt x="1718" y="826"/>
                  <a:pt x="1696" y="799"/>
                </a:cubicBezTo>
                <a:lnTo>
                  <a:pt x="1880" y="595"/>
                </a:lnTo>
                <a:cubicBezTo>
                  <a:pt x="1892" y="603"/>
                  <a:pt x="1907" y="608"/>
                  <a:pt x="1923" y="606"/>
                </a:cubicBezTo>
                <a:cubicBezTo>
                  <a:pt x="1956" y="601"/>
                  <a:pt x="1979" y="570"/>
                  <a:pt x="1974" y="538"/>
                </a:cubicBezTo>
                <a:cubicBezTo>
                  <a:pt x="1970" y="505"/>
                  <a:pt x="1939" y="481"/>
                  <a:pt x="1906" y="486"/>
                </a:cubicBezTo>
                <a:close/>
                <a:moveTo>
                  <a:pt x="1689" y="890"/>
                </a:moveTo>
                <a:cubicBezTo>
                  <a:pt x="1679" y="905"/>
                  <a:pt x="1664" y="915"/>
                  <a:pt x="1646" y="918"/>
                </a:cubicBezTo>
                <a:cubicBezTo>
                  <a:pt x="1629" y="921"/>
                  <a:pt x="1611" y="917"/>
                  <a:pt x="1597" y="907"/>
                </a:cubicBezTo>
                <a:cubicBezTo>
                  <a:pt x="1567" y="887"/>
                  <a:pt x="1559" y="847"/>
                  <a:pt x="1578" y="817"/>
                </a:cubicBezTo>
                <a:lnTo>
                  <a:pt x="1580" y="814"/>
                </a:lnTo>
                <a:cubicBezTo>
                  <a:pt x="1590" y="800"/>
                  <a:pt x="1605" y="790"/>
                  <a:pt x="1623" y="787"/>
                </a:cubicBezTo>
                <a:cubicBezTo>
                  <a:pt x="1640" y="783"/>
                  <a:pt x="1658" y="787"/>
                  <a:pt x="1673" y="798"/>
                </a:cubicBezTo>
                <a:cubicBezTo>
                  <a:pt x="1703" y="818"/>
                  <a:pt x="1711" y="860"/>
                  <a:pt x="1689" y="890"/>
                </a:cubicBezTo>
              </a:path>
            </a:pathLst>
          </a:custGeom>
          <a:solidFill>
            <a:srgbClr val="C8D3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" name="Google Shape;26;p16"/>
          <p:cNvSpPr/>
          <p:nvPr/>
        </p:nvSpPr>
        <p:spPr>
          <a:xfrm rot="2654194">
            <a:off x="6769924" y="1297758"/>
            <a:ext cx="811579" cy="961513"/>
          </a:xfrm>
          <a:custGeom>
            <a:avLst/>
            <a:gdLst/>
            <a:ahLst/>
            <a:cxnLst/>
            <a:rect l="l" t="t" r="r" b="b"/>
            <a:pathLst>
              <a:path w="1384" h="1640" extrusionOk="0">
                <a:moveTo>
                  <a:pt x="755" y="18"/>
                </a:moveTo>
                <a:cubicBezTo>
                  <a:pt x="727" y="36"/>
                  <a:pt x="719" y="73"/>
                  <a:pt x="737" y="101"/>
                </a:cubicBezTo>
                <a:cubicBezTo>
                  <a:pt x="748" y="119"/>
                  <a:pt x="767" y="129"/>
                  <a:pt x="787" y="129"/>
                </a:cubicBezTo>
                <a:lnTo>
                  <a:pt x="839" y="585"/>
                </a:lnTo>
                <a:cubicBezTo>
                  <a:pt x="819" y="590"/>
                  <a:pt x="800" y="602"/>
                  <a:pt x="789" y="621"/>
                </a:cubicBezTo>
                <a:cubicBezTo>
                  <a:pt x="784" y="629"/>
                  <a:pt x="780" y="639"/>
                  <a:pt x="778" y="648"/>
                </a:cubicBezTo>
                <a:cubicBezTo>
                  <a:pt x="773" y="676"/>
                  <a:pt x="782" y="702"/>
                  <a:pt x="800" y="721"/>
                </a:cubicBezTo>
                <a:lnTo>
                  <a:pt x="463" y="1105"/>
                </a:lnTo>
                <a:cubicBezTo>
                  <a:pt x="396" y="1060"/>
                  <a:pt x="310" y="1044"/>
                  <a:pt x="227" y="1069"/>
                </a:cubicBezTo>
                <a:cubicBezTo>
                  <a:pt x="82" y="1114"/>
                  <a:pt x="0" y="1268"/>
                  <a:pt x="45" y="1413"/>
                </a:cubicBezTo>
                <a:cubicBezTo>
                  <a:pt x="90" y="1559"/>
                  <a:pt x="244" y="1640"/>
                  <a:pt x="389" y="1595"/>
                </a:cubicBezTo>
                <a:cubicBezTo>
                  <a:pt x="535" y="1551"/>
                  <a:pt x="616" y="1396"/>
                  <a:pt x="571" y="1251"/>
                </a:cubicBezTo>
                <a:cubicBezTo>
                  <a:pt x="554" y="1194"/>
                  <a:pt x="519" y="1147"/>
                  <a:pt x="475" y="1114"/>
                </a:cubicBezTo>
                <a:lnTo>
                  <a:pt x="811" y="730"/>
                </a:lnTo>
                <a:cubicBezTo>
                  <a:pt x="820" y="736"/>
                  <a:pt x="831" y="741"/>
                  <a:pt x="843" y="743"/>
                </a:cubicBezTo>
                <a:cubicBezTo>
                  <a:pt x="876" y="749"/>
                  <a:pt x="909" y="735"/>
                  <a:pt x="927" y="706"/>
                </a:cubicBezTo>
                <a:cubicBezTo>
                  <a:pt x="932" y="698"/>
                  <a:pt x="936" y="688"/>
                  <a:pt x="938" y="679"/>
                </a:cubicBezTo>
                <a:cubicBezTo>
                  <a:pt x="939" y="673"/>
                  <a:pt x="939" y="668"/>
                  <a:pt x="939" y="662"/>
                </a:cubicBezTo>
                <a:lnTo>
                  <a:pt x="1259" y="583"/>
                </a:lnTo>
                <a:cubicBezTo>
                  <a:pt x="1261" y="587"/>
                  <a:pt x="1263" y="591"/>
                  <a:pt x="1265" y="594"/>
                </a:cubicBezTo>
                <a:cubicBezTo>
                  <a:pt x="1283" y="622"/>
                  <a:pt x="1320" y="631"/>
                  <a:pt x="1348" y="613"/>
                </a:cubicBezTo>
                <a:cubicBezTo>
                  <a:pt x="1376" y="595"/>
                  <a:pt x="1384" y="558"/>
                  <a:pt x="1367" y="530"/>
                </a:cubicBezTo>
                <a:cubicBezTo>
                  <a:pt x="1349" y="501"/>
                  <a:pt x="1311" y="493"/>
                  <a:pt x="1283" y="511"/>
                </a:cubicBezTo>
                <a:cubicBezTo>
                  <a:pt x="1263" y="524"/>
                  <a:pt x="1253" y="547"/>
                  <a:pt x="1256" y="569"/>
                </a:cubicBezTo>
                <a:lnTo>
                  <a:pt x="937" y="648"/>
                </a:lnTo>
                <a:cubicBezTo>
                  <a:pt x="935" y="637"/>
                  <a:pt x="931" y="627"/>
                  <a:pt x="925" y="618"/>
                </a:cubicBezTo>
                <a:cubicBezTo>
                  <a:pt x="913" y="600"/>
                  <a:pt x="894" y="588"/>
                  <a:pt x="873" y="584"/>
                </a:cubicBezTo>
                <a:cubicBezTo>
                  <a:pt x="866" y="583"/>
                  <a:pt x="860" y="582"/>
                  <a:pt x="853" y="583"/>
                </a:cubicBezTo>
                <a:lnTo>
                  <a:pt x="801" y="127"/>
                </a:lnTo>
                <a:cubicBezTo>
                  <a:pt x="808" y="126"/>
                  <a:pt x="814" y="123"/>
                  <a:pt x="820" y="120"/>
                </a:cubicBezTo>
                <a:cubicBezTo>
                  <a:pt x="848" y="102"/>
                  <a:pt x="856" y="64"/>
                  <a:pt x="838" y="36"/>
                </a:cubicBezTo>
                <a:cubicBezTo>
                  <a:pt x="821" y="8"/>
                  <a:pt x="783" y="0"/>
                  <a:pt x="755" y="18"/>
                </a:cubicBezTo>
                <a:moveTo>
                  <a:pt x="913" y="626"/>
                </a:moveTo>
                <a:cubicBezTo>
                  <a:pt x="918" y="634"/>
                  <a:pt x="922" y="642"/>
                  <a:pt x="923" y="651"/>
                </a:cubicBezTo>
                <a:lnTo>
                  <a:pt x="923" y="651"/>
                </a:lnTo>
                <a:lnTo>
                  <a:pt x="924" y="653"/>
                </a:lnTo>
                <a:cubicBezTo>
                  <a:pt x="925" y="660"/>
                  <a:pt x="925" y="668"/>
                  <a:pt x="923" y="676"/>
                </a:cubicBezTo>
                <a:cubicBezTo>
                  <a:pt x="922" y="684"/>
                  <a:pt x="919" y="692"/>
                  <a:pt x="915" y="699"/>
                </a:cubicBezTo>
                <a:cubicBezTo>
                  <a:pt x="900" y="722"/>
                  <a:pt x="872" y="734"/>
                  <a:pt x="845" y="729"/>
                </a:cubicBezTo>
                <a:cubicBezTo>
                  <a:pt x="809" y="722"/>
                  <a:pt x="785" y="687"/>
                  <a:pt x="792" y="651"/>
                </a:cubicBezTo>
                <a:cubicBezTo>
                  <a:pt x="794" y="643"/>
                  <a:pt x="797" y="635"/>
                  <a:pt x="801" y="628"/>
                </a:cubicBezTo>
                <a:cubicBezTo>
                  <a:pt x="816" y="605"/>
                  <a:pt x="843" y="593"/>
                  <a:pt x="870" y="598"/>
                </a:cubicBezTo>
                <a:cubicBezTo>
                  <a:pt x="888" y="601"/>
                  <a:pt x="903" y="611"/>
                  <a:pt x="913" y="62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152400" dist="139700" dir="2520000" sx="92000" sy="92000" algn="ctr" rotWithShape="0">
              <a:srgbClr val="000000">
                <a:alpha val="1843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" name="Google Shape;27;p16"/>
          <p:cNvSpPr/>
          <p:nvPr/>
        </p:nvSpPr>
        <p:spPr>
          <a:xfrm rot="9190020">
            <a:off x="3887684" y="3559733"/>
            <a:ext cx="1368634" cy="1185963"/>
          </a:xfrm>
          <a:custGeom>
            <a:avLst/>
            <a:gdLst/>
            <a:ahLst/>
            <a:cxnLst/>
            <a:rect l="l" t="t" r="r" b="b"/>
            <a:pathLst>
              <a:path w="2825" h="2446" extrusionOk="0">
                <a:moveTo>
                  <a:pt x="2738" y="10"/>
                </a:moveTo>
                <a:cubicBezTo>
                  <a:pt x="2706" y="21"/>
                  <a:pt x="2689" y="55"/>
                  <a:pt x="2700" y="87"/>
                </a:cubicBezTo>
                <a:cubicBezTo>
                  <a:pt x="2700" y="89"/>
                  <a:pt x="2701" y="90"/>
                  <a:pt x="2702" y="92"/>
                </a:cubicBezTo>
                <a:lnTo>
                  <a:pt x="2284" y="411"/>
                </a:lnTo>
                <a:cubicBezTo>
                  <a:pt x="2278" y="405"/>
                  <a:pt x="2272" y="399"/>
                  <a:pt x="2264" y="394"/>
                </a:cubicBezTo>
                <a:cubicBezTo>
                  <a:pt x="2246" y="384"/>
                  <a:pt x="2225" y="381"/>
                  <a:pt x="2204" y="386"/>
                </a:cubicBezTo>
                <a:lnTo>
                  <a:pt x="2146" y="225"/>
                </a:lnTo>
                <a:cubicBezTo>
                  <a:pt x="2162" y="217"/>
                  <a:pt x="2175" y="200"/>
                  <a:pt x="2178" y="180"/>
                </a:cubicBezTo>
                <a:cubicBezTo>
                  <a:pt x="2183" y="147"/>
                  <a:pt x="2160" y="117"/>
                  <a:pt x="2127" y="112"/>
                </a:cubicBezTo>
                <a:cubicBezTo>
                  <a:pt x="2094" y="107"/>
                  <a:pt x="2063" y="130"/>
                  <a:pt x="2058" y="163"/>
                </a:cubicBezTo>
                <a:cubicBezTo>
                  <a:pt x="2054" y="196"/>
                  <a:pt x="2076" y="226"/>
                  <a:pt x="2109" y="231"/>
                </a:cubicBezTo>
                <a:cubicBezTo>
                  <a:pt x="2117" y="232"/>
                  <a:pt x="2125" y="232"/>
                  <a:pt x="2132" y="230"/>
                </a:cubicBezTo>
                <a:lnTo>
                  <a:pt x="2191" y="390"/>
                </a:lnTo>
                <a:cubicBezTo>
                  <a:pt x="2176" y="397"/>
                  <a:pt x="2163" y="408"/>
                  <a:pt x="2154" y="422"/>
                </a:cubicBezTo>
                <a:cubicBezTo>
                  <a:pt x="2142" y="441"/>
                  <a:pt x="2139" y="463"/>
                  <a:pt x="2145" y="485"/>
                </a:cubicBezTo>
                <a:cubicBezTo>
                  <a:pt x="2151" y="508"/>
                  <a:pt x="2166" y="526"/>
                  <a:pt x="2186" y="536"/>
                </a:cubicBezTo>
                <a:lnTo>
                  <a:pt x="1788" y="1156"/>
                </a:lnTo>
                <a:cubicBezTo>
                  <a:pt x="1723" y="1117"/>
                  <a:pt x="1643" y="1104"/>
                  <a:pt x="1564" y="1128"/>
                </a:cubicBezTo>
                <a:cubicBezTo>
                  <a:pt x="1445" y="1165"/>
                  <a:pt x="1369" y="1276"/>
                  <a:pt x="1370" y="1395"/>
                </a:cubicBezTo>
                <a:lnTo>
                  <a:pt x="877" y="1415"/>
                </a:lnTo>
                <a:cubicBezTo>
                  <a:pt x="876" y="1404"/>
                  <a:pt x="874" y="1393"/>
                  <a:pt x="871" y="1382"/>
                </a:cubicBezTo>
                <a:cubicBezTo>
                  <a:pt x="865" y="1365"/>
                  <a:pt x="857" y="1350"/>
                  <a:pt x="847" y="1336"/>
                </a:cubicBezTo>
                <a:lnTo>
                  <a:pt x="1290" y="955"/>
                </a:lnTo>
                <a:cubicBezTo>
                  <a:pt x="1305" y="970"/>
                  <a:pt x="1325" y="978"/>
                  <a:pt x="1347" y="977"/>
                </a:cubicBezTo>
                <a:cubicBezTo>
                  <a:pt x="1388" y="974"/>
                  <a:pt x="1419" y="939"/>
                  <a:pt x="1416" y="898"/>
                </a:cubicBezTo>
                <a:cubicBezTo>
                  <a:pt x="1413" y="858"/>
                  <a:pt x="1378" y="827"/>
                  <a:pt x="1337" y="830"/>
                </a:cubicBezTo>
                <a:cubicBezTo>
                  <a:pt x="1334" y="830"/>
                  <a:pt x="1331" y="831"/>
                  <a:pt x="1327" y="831"/>
                </a:cubicBezTo>
                <a:lnTo>
                  <a:pt x="1268" y="637"/>
                </a:lnTo>
                <a:cubicBezTo>
                  <a:pt x="1286" y="629"/>
                  <a:pt x="1300" y="612"/>
                  <a:pt x="1303" y="591"/>
                </a:cubicBezTo>
                <a:cubicBezTo>
                  <a:pt x="1308" y="558"/>
                  <a:pt x="1285" y="528"/>
                  <a:pt x="1252" y="523"/>
                </a:cubicBezTo>
                <a:cubicBezTo>
                  <a:pt x="1219" y="518"/>
                  <a:pt x="1188" y="541"/>
                  <a:pt x="1183" y="574"/>
                </a:cubicBezTo>
                <a:cubicBezTo>
                  <a:pt x="1179" y="607"/>
                  <a:pt x="1201" y="637"/>
                  <a:pt x="1234" y="642"/>
                </a:cubicBezTo>
                <a:cubicBezTo>
                  <a:pt x="1241" y="643"/>
                  <a:pt x="1248" y="643"/>
                  <a:pt x="1254" y="641"/>
                </a:cubicBezTo>
                <a:lnTo>
                  <a:pt x="1314" y="835"/>
                </a:lnTo>
                <a:cubicBezTo>
                  <a:pt x="1285" y="847"/>
                  <a:pt x="1266" y="876"/>
                  <a:pt x="1268" y="908"/>
                </a:cubicBezTo>
                <a:cubicBezTo>
                  <a:pt x="1269" y="922"/>
                  <a:pt x="1274" y="934"/>
                  <a:pt x="1281" y="944"/>
                </a:cubicBezTo>
                <a:lnTo>
                  <a:pt x="838" y="1325"/>
                </a:lnTo>
                <a:cubicBezTo>
                  <a:pt x="800" y="1285"/>
                  <a:pt x="741" y="1267"/>
                  <a:pt x="685" y="1284"/>
                </a:cubicBezTo>
                <a:cubicBezTo>
                  <a:pt x="651" y="1295"/>
                  <a:pt x="621" y="1317"/>
                  <a:pt x="603" y="1348"/>
                </a:cubicBezTo>
                <a:cubicBezTo>
                  <a:pt x="581" y="1382"/>
                  <a:pt x="575" y="1424"/>
                  <a:pt x="585" y="1463"/>
                </a:cubicBezTo>
                <a:lnTo>
                  <a:pt x="124" y="1597"/>
                </a:lnTo>
                <a:cubicBezTo>
                  <a:pt x="123" y="1594"/>
                  <a:pt x="122" y="1592"/>
                  <a:pt x="120" y="1589"/>
                </a:cubicBezTo>
                <a:cubicBezTo>
                  <a:pt x="103" y="1561"/>
                  <a:pt x="66" y="1552"/>
                  <a:pt x="38" y="1569"/>
                </a:cubicBezTo>
                <a:cubicBezTo>
                  <a:pt x="9" y="1586"/>
                  <a:pt x="0" y="1623"/>
                  <a:pt x="18" y="1652"/>
                </a:cubicBezTo>
                <a:cubicBezTo>
                  <a:pt x="35" y="1680"/>
                  <a:pt x="72" y="1689"/>
                  <a:pt x="100" y="1672"/>
                </a:cubicBezTo>
                <a:cubicBezTo>
                  <a:pt x="122" y="1659"/>
                  <a:pt x="132" y="1634"/>
                  <a:pt x="128" y="1611"/>
                </a:cubicBezTo>
                <a:lnTo>
                  <a:pt x="589" y="1476"/>
                </a:lnTo>
                <a:cubicBezTo>
                  <a:pt x="602" y="1511"/>
                  <a:pt x="626" y="1540"/>
                  <a:pt x="659" y="1557"/>
                </a:cubicBezTo>
                <a:cubicBezTo>
                  <a:pt x="694" y="1576"/>
                  <a:pt x="735" y="1579"/>
                  <a:pt x="772" y="1568"/>
                </a:cubicBezTo>
                <a:cubicBezTo>
                  <a:pt x="787" y="1563"/>
                  <a:pt x="801" y="1556"/>
                  <a:pt x="813" y="1548"/>
                </a:cubicBezTo>
                <a:lnTo>
                  <a:pt x="1109" y="1937"/>
                </a:lnTo>
                <a:cubicBezTo>
                  <a:pt x="1089" y="1956"/>
                  <a:pt x="1084" y="1987"/>
                  <a:pt x="1099" y="2012"/>
                </a:cubicBezTo>
                <a:cubicBezTo>
                  <a:pt x="1116" y="2040"/>
                  <a:pt x="1154" y="2049"/>
                  <a:pt x="1182" y="2032"/>
                </a:cubicBezTo>
                <a:cubicBezTo>
                  <a:pt x="1210" y="2015"/>
                  <a:pt x="1219" y="1977"/>
                  <a:pt x="1202" y="1949"/>
                </a:cubicBezTo>
                <a:cubicBezTo>
                  <a:pt x="1185" y="1921"/>
                  <a:pt x="1148" y="1912"/>
                  <a:pt x="1120" y="1928"/>
                </a:cubicBezTo>
                <a:lnTo>
                  <a:pt x="825" y="1539"/>
                </a:lnTo>
                <a:cubicBezTo>
                  <a:pt x="836" y="1529"/>
                  <a:pt x="847" y="1517"/>
                  <a:pt x="855" y="1504"/>
                </a:cubicBezTo>
                <a:cubicBezTo>
                  <a:pt x="869" y="1481"/>
                  <a:pt x="876" y="1456"/>
                  <a:pt x="877" y="1430"/>
                </a:cubicBezTo>
                <a:lnTo>
                  <a:pt x="1371" y="1410"/>
                </a:lnTo>
                <a:cubicBezTo>
                  <a:pt x="1372" y="1431"/>
                  <a:pt x="1376" y="1452"/>
                  <a:pt x="1382" y="1473"/>
                </a:cubicBezTo>
                <a:cubicBezTo>
                  <a:pt x="1427" y="1618"/>
                  <a:pt x="1581" y="1699"/>
                  <a:pt x="1727" y="1655"/>
                </a:cubicBezTo>
                <a:cubicBezTo>
                  <a:pt x="1761" y="1644"/>
                  <a:pt x="1792" y="1627"/>
                  <a:pt x="1818" y="1606"/>
                </a:cubicBezTo>
                <a:lnTo>
                  <a:pt x="2354" y="2235"/>
                </a:lnTo>
                <a:cubicBezTo>
                  <a:pt x="2349" y="2239"/>
                  <a:pt x="2344" y="2245"/>
                  <a:pt x="2341" y="2251"/>
                </a:cubicBezTo>
                <a:lnTo>
                  <a:pt x="1878" y="2025"/>
                </a:lnTo>
                <a:cubicBezTo>
                  <a:pt x="1881" y="2016"/>
                  <a:pt x="1882" y="2007"/>
                  <a:pt x="1882" y="1997"/>
                </a:cubicBezTo>
                <a:cubicBezTo>
                  <a:pt x="1879" y="1956"/>
                  <a:pt x="1844" y="1925"/>
                  <a:pt x="1803" y="1928"/>
                </a:cubicBezTo>
                <a:cubicBezTo>
                  <a:pt x="1762" y="1931"/>
                  <a:pt x="1731" y="1966"/>
                  <a:pt x="1734" y="2007"/>
                </a:cubicBezTo>
                <a:lnTo>
                  <a:pt x="1735" y="2011"/>
                </a:lnTo>
                <a:lnTo>
                  <a:pt x="1611" y="2034"/>
                </a:lnTo>
                <a:cubicBezTo>
                  <a:pt x="1605" y="2014"/>
                  <a:pt x="1588" y="1997"/>
                  <a:pt x="1566" y="1993"/>
                </a:cubicBezTo>
                <a:cubicBezTo>
                  <a:pt x="1533" y="1986"/>
                  <a:pt x="1501" y="2007"/>
                  <a:pt x="1494" y="2040"/>
                </a:cubicBezTo>
                <a:cubicBezTo>
                  <a:pt x="1488" y="2073"/>
                  <a:pt x="1509" y="2105"/>
                  <a:pt x="1542" y="2111"/>
                </a:cubicBezTo>
                <a:cubicBezTo>
                  <a:pt x="1574" y="2118"/>
                  <a:pt x="1606" y="2097"/>
                  <a:pt x="1613" y="2064"/>
                </a:cubicBezTo>
                <a:cubicBezTo>
                  <a:pt x="1614" y="2059"/>
                  <a:pt x="1614" y="2053"/>
                  <a:pt x="1614" y="2048"/>
                </a:cubicBezTo>
                <a:lnTo>
                  <a:pt x="1738" y="2025"/>
                </a:lnTo>
                <a:cubicBezTo>
                  <a:pt x="1748" y="2056"/>
                  <a:pt x="1778" y="2078"/>
                  <a:pt x="1813" y="2075"/>
                </a:cubicBezTo>
                <a:cubicBezTo>
                  <a:pt x="1839" y="2074"/>
                  <a:pt x="1860" y="2059"/>
                  <a:pt x="1872" y="2038"/>
                </a:cubicBezTo>
                <a:lnTo>
                  <a:pt x="2334" y="2263"/>
                </a:lnTo>
                <a:cubicBezTo>
                  <a:pt x="2333" y="2267"/>
                  <a:pt x="2332" y="2270"/>
                  <a:pt x="2331" y="2273"/>
                </a:cubicBezTo>
                <a:cubicBezTo>
                  <a:pt x="2319" y="2316"/>
                  <a:pt x="2345" y="2361"/>
                  <a:pt x="2388" y="2372"/>
                </a:cubicBezTo>
                <a:cubicBezTo>
                  <a:pt x="2422" y="2381"/>
                  <a:pt x="2459" y="2367"/>
                  <a:pt x="2478" y="2337"/>
                </a:cubicBezTo>
                <a:cubicBezTo>
                  <a:pt x="2481" y="2332"/>
                  <a:pt x="2483" y="2327"/>
                  <a:pt x="2485" y="2322"/>
                </a:cubicBezTo>
                <a:lnTo>
                  <a:pt x="2666" y="2369"/>
                </a:lnTo>
                <a:cubicBezTo>
                  <a:pt x="2663" y="2390"/>
                  <a:pt x="2671" y="2412"/>
                  <a:pt x="2689" y="2426"/>
                </a:cubicBezTo>
                <a:cubicBezTo>
                  <a:pt x="2715" y="2446"/>
                  <a:pt x="2753" y="2441"/>
                  <a:pt x="2773" y="2415"/>
                </a:cubicBezTo>
                <a:cubicBezTo>
                  <a:pt x="2794" y="2389"/>
                  <a:pt x="2789" y="2351"/>
                  <a:pt x="2763" y="2330"/>
                </a:cubicBezTo>
                <a:cubicBezTo>
                  <a:pt x="2737" y="2310"/>
                  <a:pt x="2699" y="2315"/>
                  <a:pt x="2678" y="2341"/>
                </a:cubicBezTo>
                <a:cubicBezTo>
                  <a:pt x="2675" y="2345"/>
                  <a:pt x="2672" y="2350"/>
                  <a:pt x="2670" y="2355"/>
                </a:cubicBezTo>
                <a:lnTo>
                  <a:pt x="2489" y="2308"/>
                </a:lnTo>
                <a:cubicBezTo>
                  <a:pt x="2492" y="2289"/>
                  <a:pt x="2489" y="2270"/>
                  <a:pt x="2479" y="2253"/>
                </a:cubicBezTo>
                <a:cubicBezTo>
                  <a:pt x="2468" y="2235"/>
                  <a:pt x="2451" y="2221"/>
                  <a:pt x="2430" y="2216"/>
                </a:cubicBezTo>
                <a:cubicBezTo>
                  <a:pt x="2408" y="2210"/>
                  <a:pt x="2384" y="2214"/>
                  <a:pt x="2366" y="2226"/>
                </a:cubicBezTo>
                <a:lnTo>
                  <a:pt x="1829" y="1596"/>
                </a:lnTo>
                <a:cubicBezTo>
                  <a:pt x="1907" y="1527"/>
                  <a:pt x="1941" y="1416"/>
                  <a:pt x="1909" y="1310"/>
                </a:cubicBezTo>
                <a:cubicBezTo>
                  <a:pt x="1889" y="1248"/>
                  <a:pt x="1850" y="1198"/>
                  <a:pt x="1800" y="1164"/>
                </a:cubicBezTo>
                <a:lnTo>
                  <a:pt x="2200" y="542"/>
                </a:lnTo>
                <a:cubicBezTo>
                  <a:pt x="2214" y="546"/>
                  <a:pt x="2229" y="547"/>
                  <a:pt x="2244" y="543"/>
                </a:cubicBezTo>
                <a:cubicBezTo>
                  <a:pt x="2264" y="538"/>
                  <a:pt x="2281" y="525"/>
                  <a:pt x="2292" y="507"/>
                </a:cubicBezTo>
                <a:cubicBezTo>
                  <a:pt x="2304" y="488"/>
                  <a:pt x="2307" y="466"/>
                  <a:pt x="2302" y="444"/>
                </a:cubicBezTo>
                <a:cubicBezTo>
                  <a:pt x="2300" y="436"/>
                  <a:pt x="2296" y="429"/>
                  <a:pt x="2292" y="422"/>
                </a:cubicBezTo>
                <a:lnTo>
                  <a:pt x="2710" y="105"/>
                </a:lnTo>
                <a:cubicBezTo>
                  <a:pt x="2725" y="124"/>
                  <a:pt x="2751" y="133"/>
                  <a:pt x="2776" y="125"/>
                </a:cubicBezTo>
                <a:cubicBezTo>
                  <a:pt x="2808" y="114"/>
                  <a:pt x="2825" y="80"/>
                  <a:pt x="2814" y="48"/>
                </a:cubicBezTo>
                <a:cubicBezTo>
                  <a:pt x="2803" y="17"/>
                  <a:pt x="2769" y="0"/>
                  <a:pt x="2738" y="10"/>
                </a:cubicBezTo>
                <a:moveTo>
                  <a:pt x="768" y="1554"/>
                </a:moveTo>
                <a:cubicBezTo>
                  <a:pt x="698" y="1576"/>
                  <a:pt x="622" y="1536"/>
                  <a:pt x="601" y="1466"/>
                </a:cubicBezTo>
                <a:cubicBezTo>
                  <a:pt x="589" y="1429"/>
                  <a:pt x="594" y="1388"/>
                  <a:pt x="615" y="1355"/>
                </a:cubicBezTo>
                <a:cubicBezTo>
                  <a:pt x="632" y="1328"/>
                  <a:pt x="658" y="1307"/>
                  <a:pt x="689" y="1298"/>
                </a:cubicBezTo>
                <a:cubicBezTo>
                  <a:pt x="760" y="1276"/>
                  <a:pt x="835" y="1316"/>
                  <a:pt x="857" y="1386"/>
                </a:cubicBezTo>
                <a:cubicBezTo>
                  <a:pt x="868" y="1423"/>
                  <a:pt x="863" y="1464"/>
                  <a:pt x="843" y="1497"/>
                </a:cubicBezTo>
                <a:cubicBezTo>
                  <a:pt x="826" y="1524"/>
                  <a:pt x="799" y="1544"/>
                  <a:pt x="768" y="1554"/>
                </a:cubicBezTo>
                <a:close/>
                <a:moveTo>
                  <a:pt x="2426" y="2230"/>
                </a:moveTo>
                <a:cubicBezTo>
                  <a:pt x="2444" y="2234"/>
                  <a:pt x="2458" y="2245"/>
                  <a:pt x="2467" y="2261"/>
                </a:cubicBezTo>
                <a:cubicBezTo>
                  <a:pt x="2476" y="2276"/>
                  <a:pt x="2478" y="2294"/>
                  <a:pt x="2474" y="2311"/>
                </a:cubicBezTo>
                <a:cubicBezTo>
                  <a:pt x="2472" y="2318"/>
                  <a:pt x="2469" y="2324"/>
                  <a:pt x="2466" y="2329"/>
                </a:cubicBezTo>
                <a:cubicBezTo>
                  <a:pt x="2451" y="2354"/>
                  <a:pt x="2420" y="2366"/>
                  <a:pt x="2392" y="2358"/>
                </a:cubicBezTo>
                <a:cubicBezTo>
                  <a:pt x="2356" y="2349"/>
                  <a:pt x="2335" y="2312"/>
                  <a:pt x="2345" y="2277"/>
                </a:cubicBezTo>
                <a:cubicBezTo>
                  <a:pt x="2346" y="2270"/>
                  <a:pt x="2349" y="2264"/>
                  <a:pt x="2352" y="2259"/>
                </a:cubicBezTo>
                <a:cubicBezTo>
                  <a:pt x="2368" y="2234"/>
                  <a:pt x="2398" y="2222"/>
                  <a:pt x="2426" y="2230"/>
                </a:cubicBezTo>
                <a:close/>
                <a:moveTo>
                  <a:pt x="2288" y="448"/>
                </a:moveTo>
                <a:cubicBezTo>
                  <a:pt x="2292" y="465"/>
                  <a:pt x="2290" y="484"/>
                  <a:pt x="2280" y="500"/>
                </a:cubicBezTo>
                <a:cubicBezTo>
                  <a:pt x="2271" y="514"/>
                  <a:pt x="2257" y="525"/>
                  <a:pt x="2240" y="529"/>
                </a:cubicBezTo>
                <a:cubicBezTo>
                  <a:pt x="2204" y="538"/>
                  <a:pt x="2168" y="517"/>
                  <a:pt x="2159" y="481"/>
                </a:cubicBezTo>
                <a:cubicBezTo>
                  <a:pt x="2154" y="463"/>
                  <a:pt x="2157" y="445"/>
                  <a:pt x="2166" y="429"/>
                </a:cubicBezTo>
                <a:cubicBezTo>
                  <a:pt x="2173" y="418"/>
                  <a:pt x="2184" y="409"/>
                  <a:pt x="2196" y="404"/>
                </a:cubicBezTo>
                <a:lnTo>
                  <a:pt x="2196" y="404"/>
                </a:lnTo>
                <a:lnTo>
                  <a:pt x="2207" y="400"/>
                </a:lnTo>
                <a:cubicBezTo>
                  <a:pt x="2224" y="396"/>
                  <a:pt x="2242" y="398"/>
                  <a:pt x="2257" y="407"/>
                </a:cubicBezTo>
                <a:cubicBezTo>
                  <a:pt x="2272" y="416"/>
                  <a:pt x="2283" y="430"/>
                  <a:pt x="2288" y="448"/>
                </a:cubicBezTo>
              </a:path>
            </a:pathLst>
          </a:custGeom>
          <a:solidFill>
            <a:srgbClr val="C8D3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8" name="Google Shape;28;p16"/>
          <p:cNvSpPr txBox="1">
            <a:spLocks noGrp="1"/>
          </p:cNvSpPr>
          <p:nvPr>
            <p:ph type="body" idx="3"/>
          </p:nvPr>
        </p:nvSpPr>
        <p:spPr>
          <a:xfrm>
            <a:off x="4997216" y="4317100"/>
            <a:ext cx="401719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>
            <a:lvl1pPr marL="457200" marR="0" lvl="0" indent="-228600" algn="l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  <a:defRPr sz="1300">
                <a:solidFill>
                  <a:schemeClr val="dk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◻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&gt;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&gt;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&gt;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9" name="Google Shape;29;p16"/>
          <p:cNvGrpSpPr/>
          <p:nvPr/>
        </p:nvGrpSpPr>
        <p:grpSpPr>
          <a:xfrm>
            <a:off x="-715024" y="1671219"/>
            <a:ext cx="4169925" cy="3905352"/>
            <a:chOff x="-586420" y="1648608"/>
            <a:chExt cx="4586919" cy="4295887"/>
          </a:xfrm>
        </p:grpSpPr>
        <p:sp>
          <p:nvSpPr>
            <p:cNvPr id="30" name="Google Shape;30;p16"/>
            <p:cNvSpPr/>
            <p:nvPr/>
          </p:nvSpPr>
          <p:spPr>
            <a:xfrm rot="2654194">
              <a:off x="-333967" y="3455480"/>
              <a:ext cx="2264054" cy="1643932"/>
            </a:xfrm>
            <a:custGeom>
              <a:avLst/>
              <a:gdLst/>
              <a:ahLst/>
              <a:cxnLst/>
              <a:rect l="l" t="t" r="r" b="b"/>
              <a:pathLst>
                <a:path w="2752" h="1998" extrusionOk="0">
                  <a:moveTo>
                    <a:pt x="2577" y="1142"/>
                  </a:moveTo>
                  <a:cubicBezTo>
                    <a:pt x="2543" y="1142"/>
                    <a:pt x="2517" y="1169"/>
                    <a:pt x="2517" y="1203"/>
                  </a:cubicBezTo>
                  <a:cubicBezTo>
                    <a:pt x="2517" y="1208"/>
                    <a:pt x="2518" y="1214"/>
                    <a:pt x="2519" y="1219"/>
                  </a:cubicBezTo>
                  <a:lnTo>
                    <a:pt x="2200" y="1355"/>
                  </a:lnTo>
                  <a:cubicBezTo>
                    <a:pt x="2191" y="1336"/>
                    <a:pt x="2176" y="1321"/>
                    <a:pt x="2156" y="1314"/>
                  </a:cubicBezTo>
                  <a:cubicBezTo>
                    <a:pt x="2136" y="1306"/>
                    <a:pt x="2114" y="1306"/>
                    <a:pt x="2094" y="1315"/>
                  </a:cubicBezTo>
                  <a:cubicBezTo>
                    <a:pt x="2079" y="1321"/>
                    <a:pt x="2066" y="1332"/>
                    <a:pt x="2057" y="1346"/>
                  </a:cubicBezTo>
                  <a:cubicBezTo>
                    <a:pt x="2055" y="1350"/>
                    <a:pt x="2053" y="1353"/>
                    <a:pt x="2052" y="1357"/>
                  </a:cubicBezTo>
                  <a:cubicBezTo>
                    <a:pt x="2006" y="1342"/>
                    <a:pt x="1780" y="1265"/>
                    <a:pt x="1553" y="1190"/>
                  </a:cubicBezTo>
                  <a:cubicBezTo>
                    <a:pt x="1441" y="1152"/>
                    <a:pt x="1354" y="1123"/>
                    <a:pt x="1285" y="1100"/>
                  </a:cubicBezTo>
                  <a:cubicBezTo>
                    <a:pt x="1292" y="1079"/>
                    <a:pt x="1295" y="1056"/>
                    <a:pt x="1295" y="1033"/>
                  </a:cubicBezTo>
                  <a:cubicBezTo>
                    <a:pt x="1294" y="899"/>
                    <a:pt x="1185" y="791"/>
                    <a:pt x="1051" y="791"/>
                  </a:cubicBezTo>
                  <a:cubicBezTo>
                    <a:pt x="973" y="792"/>
                    <a:pt x="904" y="829"/>
                    <a:pt x="860" y="886"/>
                  </a:cubicBezTo>
                  <a:lnTo>
                    <a:pt x="308" y="486"/>
                  </a:lnTo>
                  <a:lnTo>
                    <a:pt x="310" y="483"/>
                  </a:lnTo>
                  <a:cubicBezTo>
                    <a:pt x="319" y="470"/>
                    <a:pt x="323" y="454"/>
                    <a:pt x="323" y="438"/>
                  </a:cubicBezTo>
                  <a:cubicBezTo>
                    <a:pt x="322" y="425"/>
                    <a:pt x="319" y="413"/>
                    <a:pt x="313" y="402"/>
                  </a:cubicBezTo>
                  <a:lnTo>
                    <a:pt x="539" y="250"/>
                  </a:lnTo>
                  <a:cubicBezTo>
                    <a:pt x="545" y="257"/>
                    <a:pt x="552" y="263"/>
                    <a:pt x="562" y="267"/>
                  </a:cubicBezTo>
                  <a:cubicBezTo>
                    <a:pt x="593" y="279"/>
                    <a:pt x="628" y="264"/>
                    <a:pt x="640" y="233"/>
                  </a:cubicBezTo>
                  <a:cubicBezTo>
                    <a:pt x="652" y="202"/>
                    <a:pt x="637" y="167"/>
                    <a:pt x="606" y="154"/>
                  </a:cubicBezTo>
                  <a:cubicBezTo>
                    <a:pt x="575" y="142"/>
                    <a:pt x="540" y="157"/>
                    <a:pt x="528" y="188"/>
                  </a:cubicBezTo>
                  <a:cubicBezTo>
                    <a:pt x="521" y="205"/>
                    <a:pt x="523" y="223"/>
                    <a:pt x="531" y="238"/>
                  </a:cubicBezTo>
                  <a:lnTo>
                    <a:pt x="305" y="390"/>
                  </a:lnTo>
                  <a:cubicBezTo>
                    <a:pt x="290" y="371"/>
                    <a:pt x="266" y="359"/>
                    <a:pt x="240" y="359"/>
                  </a:cubicBezTo>
                  <a:cubicBezTo>
                    <a:pt x="231" y="359"/>
                    <a:pt x="223" y="361"/>
                    <a:pt x="215" y="364"/>
                  </a:cubicBezTo>
                  <a:lnTo>
                    <a:pt x="95" y="113"/>
                  </a:lnTo>
                  <a:cubicBezTo>
                    <a:pt x="113" y="102"/>
                    <a:pt x="125" y="80"/>
                    <a:pt x="123" y="57"/>
                  </a:cubicBezTo>
                  <a:cubicBezTo>
                    <a:pt x="120" y="24"/>
                    <a:pt x="90" y="0"/>
                    <a:pt x="57" y="3"/>
                  </a:cubicBezTo>
                  <a:cubicBezTo>
                    <a:pt x="24" y="6"/>
                    <a:pt x="0" y="35"/>
                    <a:pt x="3" y="68"/>
                  </a:cubicBezTo>
                  <a:cubicBezTo>
                    <a:pt x="6" y="102"/>
                    <a:pt x="35" y="126"/>
                    <a:pt x="68" y="123"/>
                  </a:cubicBezTo>
                  <a:cubicBezTo>
                    <a:pt x="73" y="122"/>
                    <a:pt x="78" y="121"/>
                    <a:pt x="82" y="120"/>
                  </a:cubicBezTo>
                  <a:lnTo>
                    <a:pt x="202" y="370"/>
                  </a:lnTo>
                  <a:cubicBezTo>
                    <a:pt x="190" y="376"/>
                    <a:pt x="180" y="386"/>
                    <a:pt x="172" y="398"/>
                  </a:cubicBezTo>
                  <a:cubicBezTo>
                    <a:pt x="164" y="411"/>
                    <a:pt x="160" y="426"/>
                    <a:pt x="160" y="442"/>
                  </a:cubicBezTo>
                  <a:cubicBezTo>
                    <a:pt x="161" y="464"/>
                    <a:pt x="170" y="484"/>
                    <a:pt x="185" y="499"/>
                  </a:cubicBezTo>
                  <a:cubicBezTo>
                    <a:pt x="201" y="514"/>
                    <a:pt x="222" y="522"/>
                    <a:pt x="243" y="521"/>
                  </a:cubicBezTo>
                  <a:cubicBezTo>
                    <a:pt x="267" y="521"/>
                    <a:pt x="289" y="510"/>
                    <a:pt x="303" y="492"/>
                  </a:cubicBezTo>
                  <a:lnTo>
                    <a:pt x="300" y="497"/>
                  </a:lnTo>
                  <a:lnTo>
                    <a:pt x="852" y="898"/>
                  </a:lnTo>
                  <a:cubicBezTo>
                    <a:pt x="825" y="937"/>
                    <a:pt x="809" y="984"/>
                    <a:pt x="809" y="1035"/>
                  </a:cubicBezTo>
                  <a:cubicBezTo>
                    <a:pt x="810" y="1129"/>
                    <a:pt x="863" y="1209"/>
                    <a:pt x="940" y="1250"/>
                  </a:cubicBezTo>
                  <a:lnTo>
                    <a:pt x="787" y="1560"/>
                  </a:lnTo>
                  <a:cubicBezTo>
                    <a:pt x="754" y="1544"/>
                    <a:pt x="716" y="1540"/>
                    <a:pt x="678" y="1551"/>
                  </a:cubicBezTo>
                  <a:cubicBezTo>
                    <a:pt x="644" y="1562"/>
                    <a:pt x="614" y="1585"/>
                    <a:pt x="596" y="1615"/>
                  </a:cubicBezTo>
                  <a:cubicBezTo>
                    <a:pt x="591" y="1622"/>
                    <a:pt x="588" y="1630"/>
                    <a:pt x="584" y="1638"/>
                  </a:cubicBezTo>
                  <a:lnTo>
                    <a:pt x="152" y="1492"/>
                  </a:lnTo>
                  <a:cubicBezTo>
                    <a:pt x="156" y="1476"/>
                    <a:pt x="154" y="1460"/>
                    <a:pt x="145" y="1445"/>
                  </a:cubicBezTo>
                  <a:cubicBezTo>
                    <a:pt x="128" y="1417"/>
                    <a:pt x="91" y="1408"/>
                    <a:pt x="62" y="1425"/>
                  </a:cubicBezTo>
                  <a:cubicBezTo>
                    <a:pt x="34" y="1443"/>
                    <a:pt x="25" y="1480"/>
                    <a:pt x="42" y="1508"/>
                  </a:cubicBezTo>
                  <a:cubicBezTo>
                    <a:pt x="60" y="1537"/>
                    <a:pt x="97" y="1546"/>
                    <a:pt x="125" y="1528"/>
                  </a:cubicBezTo>
                  <a:cubicBezTo>
                    <a:pt x="135" y="1522"/>
                    <a:pt x="142" y="1514"/>
                    <a:pt x="147" y="1505"/>
                  </a:cubicBezTo>
                  <a:lnTo>
                    <a:pt x="580" y="1651"/>
                  </a:lnTo>
                  <a:cubicBezTo>
                    <a:pt x="571" y="1679"/>
                    <a:pt x="571" y="1709"/>
                    <a:pt x="580" y="1737"/>
                  </a:cubicBezTo>
                  <a:cubicBezTo>
                    <a:pt x="604" y="1815"/>
                    <a:pt x="687" y="1859"/>
                    <a:pt x="765" y="1835"/>
                  </a:cubicBezTo>
                  <a:cubicBezTo>
                    <a:pt x="800" y="1824"/>
                    <a:pt x="829" y="1802"/>
                    <a:pt x="848" y="1771"/>
                  </a:cubicBezTo>
                  <a:cubicBezTo>
                    <a:pt x="870" y="1735"/>
                    <a:pt x="876" y="1690"/>
                    <a:pt x="864" y="1649"/>
                  </a:cubicBezTo>
                  <a:cubicBezTo>
                    <a:pt x="853" y="1614"/>
                    <a:pt x="829" y="1585"/>
                    <a:pt x="800" y="1567"/>
                  </a:cubicBezTo>
                  <a:lnTo>
                    <a:pt x="953" y="1256"/>
                  </a:lnTo>
                  <a:cubicBezTo>
                    <a:pt x="984" y="1269"/>
                    <a:pt x="1018" y="1277"/>
                    <a:pt x="1053" y="1277"/>
                  </a:cubicBezTo>
                  <a:cubicBezTo>
                    <a:pt x="1159" y="1276"/>
                    <a:pt x="1248" y="1208"/>
                    <a:pt x="1281" y="1114"/>
                  </a:cubicBezTo>
                  <a:cubicBezTo>
                    <a:pt x="1504" y="1188"/>
                    <a:pt x="1833" y="1299"/>
                    <a:pt x="2047" y="1371"/>
                  </a:cubicBezTo>
                  <a:cubicBezTo>
                    <a:pt x="2043" y="1387"/>
                    <a:pt x="2045" y="1405"/>
                    <a:pt x="2052" y="1421"/>
                  </a:cubicBezTo>
                  <a:cubicBezTo>
                    <a:pt x="2060" y="1441"/>
                    <a:pt x="2076" y="1457"/>
                    <a:pt x="2096" y="1465"/>
                  </a:cubicBezTo>
                  <a:cubicBezTo>
                    <a:pt x="2117" y="1473"/>
                    <a:pt x="2139" y="1472"/>
                    <a:pt x="2158" y="1464"/>
                  </a:cubicBezTo>
                  <a:cubicBezTo>
                    <a:pt x="2165" y="1460"/>
                    <a:pt x="2172" y="1456"/>
                    <a:pt x="2178" y="1452"/>
                  </a:cubicBezTo>
                  <a:cubicBezTo>
                    <a:pt x="2309" y="1583"/>
                    <a:pt x="2539" y="1801"/>
                    <a:pt x="2636" y="1892"/>
                  </a:cubicBezTo>
                  <a:cubicBezTo>
                    <a:pt x="2622" y="1910"/>
                    <a:pt x="2618" y="1935"/>
                    <a:pt x="2630" y="1957"/>
                  </a:cubicBezTo>
                  <a:cubicBezTo>
                    <a:pt x="2645" y="1987"/>
                    <a:pt x="2681" y="1998"/>
                    <a:pt x="2711" y="1983"/>
                  </a:cubicBezTo>
                  <a:cubicBezTo>
                    <a:pt x="2741" y="1967"/>
                    <a:pt x="2752" y="1931"/>
                    <a:pt x="2737" y="1901"/>
                  </a:cubicBezTo>
                  <a:cubicBezTo>
                    <a:pt x="2721" y="1872"/>
                    <a:pt x="2685" y="1860"/>
                    <a:pt x="2655" y="1876"/>
                  </a:cubicBezTo>
                  <a:cubicBezTo>
                    <a:pt x="2652" y="1877"/>
                    <a:pt x="2649" y="1880"/>
                    <a:pt x="2646" y="1882"/>
                  </a:cubicBezTo>
                  <a:cubicBezTo>
                    <a:pt x="2549" y="1791"/>
                    <a:pt x="2319" y="1573"/>
                    <a:pt x="2188" y="1442"/>
                  </a:cubicBezTo>
                  <a:cubicBezTo>
                    <a:pt x="2191" y="1439"/>
                    <a:pt x="2193" y="1435"/>
                    <a:pt x="2195" y="1432"/>
                  </a:cubicBezTo>
                  <a:cubicBezTo>
                    <a:pt x="2207" y="1413"/>
                    <a:pt x="2210" y="1390"/>
                    <a:pt x="2205" y="1369"/>
                  </a:cubicBezTo>
                  <a:lnTo>
                    <a:pt x="2525" y="1232"/>
                  </a:lnTo>
                  <a:cubicBezTo>
                    <a:pt x="2536" y="1250"/>
                    <a:pt x="2555" y="1263"/>
                    <a:pt x="2578" y="1262"/>
                  </a:cubicBezTo>
                  <a:cubicBezTo>
                    <a:pt x="2611" y="1262"/>
                    <a:pt x="2638" y="1235"/>
                    <a:pt x="2637" y="1202"/>
                  </a:cubicBezTo>
                  <a:cubicBezTo>
                    <a:pt x="2637" y="1168"/>
                    <a:pt x="2610" y="1142"/>
                    <a:pt x="2577" y="1142"/>
                  </a:cubicBezTo>
                  <a:moveTo>
                    <a:pt x="243" y="507"/>
                  </a:moveTo>
                  <a:cubicBezTo>
                    <a:pt x="225" y="507"/>
                    <a:pt x="208" y="501"/>
                    <a:pt x="195" y="489"/>
                  </a:cubicBezTo>
                  <a:cubicBezTo>
                    <a:pt x="183" y="476"/>
                    <a:pt x="175" y="460"/>
                    <a:pt x="175" y="442"/>
                  </a:cubicBezTo>
                  <a:cubicBezTo>
                    <a:pt x="174" y="429"/>
                    <a:pt x="178" y="416"/>
                    <a:pt x="185" y="405"/>
                  </a:cubicBezTo>
                  <a:cubicBezTo>
                    <a:pt x="197" y="386"/>
                    <a:pt x="217" y="374"/>
                    <a:pt x="240" y="374"/>
                  </a:cubicBezTo>
                  <a:cubicBezTo>
                    <a:pt x="277" y="373"/>
                    <a:pt x="307" y="402"/>
                    <a:pt x="308" y="439"/>
                  </a:cubicBezTo>
                  <a:cubicBezTo>
                    <a:pt x="308" y="452"/>
                    <a:pt x="305" y="464"/>
                    <a:pt x="298" y="475"/>
                  </a:cubicBezTo>
                  <a:cubicBezTo>
                    <a:pt x="286" y="495"/>
                    <a:pt x="266" y="506"/>
                    <a:pt x="243" y="507"/>
                  </a:cubicBezTo>
                  <a:moveTo>
                    <a:pt x="850" y="1654"/>
                  </a:moveTo>
                  <a:cubicBezTo>
                    <a:pt x="861" y="1691"/>
                    <a:pt x="856" y="1731"/>
                    <a:pt x="836" y="1764"/>
                  </a:cubicBezTo>
                  <a:cubicBezTo>
                    <a:pt x="819" y="1791"/>
                    <a:pt x="792" y="1812"/>
                    <a:pt x="761" y="1821"/>
                  </a:cubicBezTo>
                  <a:cubicBezTo>
                    <a:pt x="691" y="1843"/>
                    <a:pt x="615" y="1803"/>
                    <a:pt x="594" y="1733"/>
                  </a:cubicBezTo>
                  <a:cubicBezTo>
                    <a:pt x="585" y="1705"/>
                    <a:pt x="586" y="1676"/>
                    <a:pt x="595" y="1649"/>
                  </a:cubicBezTo>
                  <a:lnTo>
                    <a:pt x="596" y="1648"/>
                  </a:lnTo>
                  <a:cubicBezTo>
                    <a:pt x="599" y="1639"/>
                    <a:pt x="603" y="1631"/>
                    <a:pt x="608" y="1623"/>
                  </a:cubicBezTo>
                  <a:cubicBezTo>
                    <a:pt x="625" y="1595"/>
                    <a:pt x="651" y="1575"/>
                    <a:pt x="682" y="1565"/>
                  </a:cubicBezTo>
                  <a:cubicBezTo>
                    <a:pt x="753" y="1543"/>
                    <a:pt x="828" y="1583"/>
                    <a:pt x="850" y="1654"/>
                  </a:cubicBezTo>
                  <a:close/>
                  <a:moveTo>
                    <a:pt x="2183" y="1424"/>
                  </a:moveTo>
                  <a:cubicBezTo>
                    <a:pt x="2176" y="1436"/>
                    <a:pt x="2165" y="1445"/>
                    <a:pt x="2153" y="1450"/>
                  </a:cubicBezTo>
                  <a:cubicBezTo>
                    <a:pt x="2136" y="1457"/>
                    <a:pt x="2118" y="1458"/>
                    <a:pt x="2102" y="1451"/>
                  </a:cubicBezTo>
                  <a:cubicBezTo>
                    <a:pt x="2085" y="1445"/>
                    <a:pt x="2072" y="1432"/>
                    <a:pt x="2065" y="1416"/>
                  </a:cubicBezTo>
                  <a:cubicBezTo>
                    <a:pt x="2056" y="1396"/>
                    <a:pt x="2058" y="1373"/>
                    <a:pt x="2069" y="1354"/>
                  </a:cubicBezTo>
                  <a:cubicBezTo>
                    <a:pt x="2077" y="1342"/>
                    <a:pt x="2087" y="1333"/>
                    <a:pt x="2100" y="1328"/>
                  </a:cubicBezTo>
                  <a:cubicBezTo>
                    <a:pt x="2116" y="1321"/>
                    <a:pt x="2134" y="1321"/>
                    <a:pt x="2151" y="1327"/>
                  </a:cubicBezTo>
                  <a:cubicBezTo>
                    <a:pt x="2167" y="1334"/>
                    <a:pt x="2180" y="1346"/>
                    <a:pt x="2187" y="1363"/>
                  </a:cubicBezTo>
                  <a:cubicBezTo>
                    <a:pt x="2196" y="1383"/>
                    <a:pt x="2194" y="1406"/>
                    <a:pt x="2183" y="1424"/>
                  </a:cubicBezTo>
                </a:path>
              </a:pathLst>
            </a:custGeom>
            <a:solidFill>
              <a:srgbClr val="C8D3D8">
                <a:alpha val="2666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endPara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1" name="Google Shape;31;p16"/>
            <p:cNvSpPr/>
            <p:nvPr/>
          </p:nvSpPr>
          <p:spPr>
            <a:xfrm rot="2654194">
              <a:off x="-31981" y="1854504"/>
              <a:ext cx="1138472" cy="1348798"/>
            </a:xfrm>
            <a:custGeom>
              <a:avLst/>
              <a:gdLst/>
              <a:ahLst/>
              <a:cxnLst/>
              <a:rect l="l" t="t" r="r" b="b"/>
              <a:pathLst>
                <a:path w="1384" h="1640" extrusionOk="0">
                  <a:moveTo>
                    <a:pt x="755" y="18"/>
                  </a:moveTo>
                  <a:cubicBezTo>
                    <a:pt x="727" y="36"/>
                    <a:pt x="719" y="73"/>
                    <a:pt x="737" y="101"/>
                  </a:cubicBezTo>
                  <a:cubicBezTo>
                    <a:pt x="748" y="119"/>
                    <a:pt x="767" y="129"/>
                    <a:pt x="787" y="129"/>
                  </a:cubicBezTo>
                  <a:lnTo>
                    <a:pt x="839" y="585"/>
                  </a:lnTo>
                  <a:cubicBezTo>
                    <a:pt x="819" y="590"/>
                    <a:pt x="800" y="602"/>
                    <a:pt x="789" y="621"/>
                  </a:cubicBezTo>
                  <a:cubicBezTo>
                    <a:pt x="784" y="629"/>
                    <a:pt x="780" y="639"/>
                    <a:pt x="778" y="648"/>
                  </a:cubicBezTo>
                  <a:cubicBezTo>
                    <a:pt x="773" y="676"/>
                    <a:pt x="782" y="702"/>
                    <a:pt x="800" y="721"/>
                  </a:cubicBezTo>
                  <a:lnTo>
                    <a:pt x="463" y="1105"/>
                  </a:lnTo>
                  <a:cubicBezTo>
                    <a:pt x="396" y="1060"/>
                    <a:pt x="310" y="1044"/>
                    <a:pt x="227" y="1069"/>
                  </a:cubicBezTo>
                  <a:cubicBezTo>
                    <a:pt x="82" y="1114"/>
                    <a:pt x="0" y="1268"/>
                    <a:pt x="45" y="1413"/>
                  </a:cubicBezTo>
                  <a:cubicBezTo>
                    <a:pt x="90" y="1559"/>
                    <a:pt x="244" y="1640"/>
                    <a:pt x="389" y="1595"/>
                  </a:cubicBezTo>
                  <a:cubicBezTo>
                    <a:pt x="535" y="1551"/>
                    <a:pt x="616" y="1396"/>
                    <a:pt x="571" y="1251"/>
                  </a:cubicBezTo>
                  <a:cubicBezTo>
                    <a:pt x="554" y="1194"/>
                    <a:pt x="519" y="1147"/>
                    <a:pt x="475" y="1114"/>
                  </a:cubicBezTo>
                  <a:lnTo>
                    <a:pt x="811" y="730"/>
                  </a:lnTo>
                  <a:cubicBezTo>
                    <a:pt x="820" y="736"/>
                    <a:pt x="831" y="741"/>
                    <a:pt x="843" y="743"/>
                  </a:cubicBezTo>
                  <a:cubicBezTo>
                    <a:pt x="876" y="749"/>
                    <a:pt x="909" y="735"/>
                    <a:pt x="927" y="706"/>
                  </a:cubicBezTo>
                  <a:cubicBezTo>
                    <a:pt x="932" y="698"/>
                    <a:pt x="936" y="688"/>
                    <a:pt x="938" y="679"/>
                  </a:cubicBezTo>
                  <a:cubicBezTo>
                    <a:pt x="939" y="673"/>
                    <a:pt x="939" y="668"/>
                    <a:pt x="939" y="662"/>
                  </a:cubicBezTo>
                  <a:lnTo>
                    <a:pt x="1259" y="583"/>
                  </a:lnTo>
                  <a:cubicBezTo>
                    <a:pt x="1261" y="587"/>
                    <a:pt x="1263" y="591"/>
                    <a:pt x="1265" y="594"/>
                  </a:cubicBezTo>
                  <a:cubicBezTo>
                    <a:pt x="1283" y="622"/>
                    <a:pt x="1320" y="631"/>
                    <a:pt x="1348" y="613"/>
                  </a:cubicBezTo>
                  <a:cubicBezTo>
                    <a:pt x="1376" y="595"/>
                    <a:pt x="1384" y="558"/>
                    <a:pt x="1367" y="530"/>
                  </a:cubicBezTo>
                  <a:cubicBezTo>
                    <a:pt x="1349" y="501"/>
                    <a:pt x="1311" y="493"/>
                    <a:pt x="1283" y="511"/>
                  </a:cubicBezTo>
                  <a:cubicBezTo>
                    <a:pt x="1263" y="524"/>
                    <a:pt x="1253" y="547"/>
                    <a:pt x="1256" y="569"/>
                  </a:cubicBezTo>
                  <a:lnTo>
                    <a:pt x="937" y="648"/>
                  </a:lnTo>
                  <a:cubicBezTo>
                    <a:pt x="935" y="637"/>
                    <a:pt x="931" y="627"/>
                    <a:pt x="925" y="618"/>
                  </a:cubicBezTo>
                  <a:cubicBezTo>
                    <a:pt x="913" y="600"/>
                    <a:pt x="894" y="588"/>
                    <a:pt x="873" y="584"/>
                  </a:cubicBezTo>
                  <a:cubicBezTo>
                    <a:pt x="866" y="583"/>
                    <a:pt x="860" y="582"/>
                    <a:pt x="853" y="583"/>
                  </a:cubicBezTo>
                  <a:lnTo>
                    <a:pt x="801" y="127"/>
                  </a:lnTo>
                  <a:cubicBezTo>
                    <a:pt x="808" y="126"/>
                    <a:pt x="814" y="123"/>
                    <a:pt x="820" y="120"/>
                  </a:cubicBezTo>
                  <a:cubicBezTo>
                    <a:pt x="848" y="102"/>
                    <a:pt x="856" y="64"/>
                    <a:pt x="838" y="36"/>
                  </a:cubicBezTo>
                  <a:cubicBezTo>
                    <a:pt x="821" y="8"/>
                    <a:pt x="783" y="0"/>
                    <a:pt x="755" y="18"/>
                  </a:cubicBezTo>
                  <a:moveTo>
                    <a:pt x="913" y="626"/>
                  </a:moveTo>
                  <a:cubicBezTo>
                    <a:pt x="918" y="634"/>
                    <a:pt x="922" y="642"/>
                    <a:pt x="923" y="651"/>
                  </a:cubicBezTo>
                  <a:lnTo>
                    <a:pt x="923" y="651"/>
                  </a:lnTo>
                  <a:lnTo>
                    <a:pt x="924" y="653"/>
                  </a:lnTo>
                  <a:cubicBezTo>
                    <a:pt x="925" y="660"/>
                    <a:pt x="925" y="668"/>
                    <a:pt x="923" y="676"/>
                  </a:cubicBezTo>
                  <a:cubicBezTo>
                    <a:pt x="922" y="684"/>
                    <a:pt x="919" y="692"/>
                    <a:pt x="915" y="699"/>
                  </a:cubicBezTo>
                  <a:cubicBezTo>
                    <a:pt x="900" y="722"/>
                    <a:pt x="872" y="734"/>
                    <a:pt x="845" y="729"/>
                  </a:cubicBezTo>
                  <a:cubicBezTo>
                    <a:pt x="809" y="722"/>
                    <a:pt x="785" y="687"/>
                    <a:pt x="792" y="651"/>
                  </a:cubicBezTo>
                  <a:cubicBezTo>
                    <a:pt x="794" y="643"/>
                    <a:pt x="797" y="635"/>
                    <a:pt x="801" y="628"/>
                  </a:cubicBezTo>
                  <a:cubicBezTo>
                    <a:pt x="816" y="605"/>
                    <a:pt x="843" y="593"/>
                    <a:pt x="870" y="598"/>
                  </a:cubicBezTo>
                  <a:cubicBezTo>
                    <a:pt x="888" y="601"/>
                    <a:pt x="903" y="611"/>
                    <a:pt x="913" y="626"/>
                  </a:cubicBezTo>
                  <a:close/>
                </a:path>
              </a:pathLst>
            </a:custGeom>
            <a:solidFill>
              <a:srgbClr val="C8D3D8">
                <a:alpha val="2666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endPara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2" name="Google Shape;32;p16"/>
            <p:cNvSpPr/>
            <p:nvPr/>
          </p:nvSpPr>
          <p:spPr>
            <a:xfrm rot="2654194">
              <a:off x="263870" y="2526575"/>
              <a:ext cx="3276479" cy="2650851"/>
            </a:xfrm>
            <a:custGeom>
              <a:avLst/>
              <a:gdLst/>
              <a:ahLst/>
              <a:cxnLst/>
              <a:rect l="l" t="t" r="r" b="b"/>
              <a:pathLst>
                <a:path w="3984" h="3221" extrusionOk="0">
                  <a:moveTo>
                    <a:pt x="3893" y="359"/>
                  </a:moveTo>
                  <a:cubicBezTo>
                    <a:pt x="3878" y="364"/>
                    <a:pt x="3865" y="375"/>
                    <a:pt x="3856" y="388"/>
                  </a:cubicBezTo>
                  <a:cubicBezTo>
                    <a:pt x="3846" y="405"/>
                    <a:pt x="3843" y="425"/>
                    <a:pt x="3849" y="444"/>
                  </a:cubicBezTo>
                  <a:lnTo>
                    <a:pt x="3850" y="447"/>
                  </a:lnTo>
                  <a:lnTo>
                    <a:pt x="3469" y="613"/>
                  </a:lnTo>
                  <a:cubicBezTo>
                    <a:pt x="3465" y="604"/>
                    <a:pt x="3459" y="596"/>
                    <a:pt x="3452" y="590"/>
                  </a:cubicBezTo>
                  <a:lnTo>
                    <a:pt x="3549" y="469"/>
                  </a:lnTo>
                  <a:cubicBezTo>
                    <a:pt x="3563" y="478"/>
                    <a:pt x="3581" y="481"/>
                    <a:pt x="3599" y="476"/>
                  </a:cubicBezTo>
                  <a:cubicBezTo>
                    <a:pt x="3630" y="466"/>
                    <a:pt x="3648" y="432"/>
                    <a:pt x="3638" y="400"/>
                  </a:cubicBezTo>
                  <a:cubicBezTo>
                    <a:pt x="3628" y="368"/>
                    <a:pt x="3594" y="351"/>
                    <a:pt x="3562" y="361"/>
                  </a:cubicBezTo>
                  <a:cubicBezTo>
                    <a:pt x="3530" y="371"/>
                    <a:pt x="3513" y="405"/>
                    <a:pt x="3523" y="437"/>
                  </a:cubicBezTo>
                  <a:cubicBezTo>
                    <a:pt x="3526" y="446"/>
                    <a:pt x="3531" y="454"/>
                    <a:pt x="3537" y="460"/>
                  </a:cubicBezTo>
                  <a:lnTo>
                    <a:pt x="3441" y="581"/>
                  </a:lnTo>
                  <a:cubicBezTo>
                    <a:pt x="3428" y="572"/>
                    <a:pt x="3413" y="567"/>
                    <a:pt x="3397" y="566"/>
                  </a:cubicBezTo>
                  <a:cubicBezTo>
                    <a:pt x="3348" y="563"/>
                    <a:pt x="3306" y="599"/>
                    <a:pt x="3303" y="648"/>
                  </a:cubicBezTo>
                  <a:cubicBezTo>
                    <a:pt x="3300" y="689"/>
                    <a:pt x="3326" y="726"/>
                    <a:pt x="3364" y="738"/>
                  </a:cubicBezTo>
                  <a:lnTo>
                    <a:pt x="3248" y="1238"/>
                  </a:lnTo>
                  <a:lnTo>
                    <a:pt x="3244" y="1237"/>
                  </a:lnTo>
                  <a:cubicBezTo>
                    <a:pt x="3233" y="1235"/>
                    <a:pt x="3222" y="1235"/>
                    <a:pt x="3212" y="1236"/>
                  </a:cubicBezTo>
                  <a:lnTo>
                    <a:pt x="3067" y="735"/>
                  </a:lnTo>
                  <a:cubicBezTo>
                    <a:pt x="3087" y="726"/>
                    <a:pt x="3101" y="707"/>
                    <a:pt x="3102" y="685"/>
                  </a:cubicBezTo>
                  <a:cubicBezTo>
                    <a:pt x="3103" y="672"/>
                    <a:pt x="3100" y="660"/>
                    <a:pt x="3094" y="650"/>
                  </a:cubicBezTo>
                  <a:cubicBezTo>
                    <a:pt x="3118" y="627"/>
                    <a:pt x="3139" y="601"/>
                    <a:pt x="3157" y="573"/>
                  </a:cubicBezTo>
                  <a:cubicBezTo>
                    <a:pt x="3194" y="513"/>
                    <a:pt x="3213" y="444"/>
                    <a:pt x="3213" y="374"/>
                  </a:cubicBezTo>
                  <a:cubicBezTo>
                    <a:pt x="3212" y="168"/>
                    <a:pt x="3043" y="0"/>
                    <a:pt x="2837" y="1"/>
                  </a:cubicBezTo>
                  <a:cubicBezTo>
                    <a:pt x="2707" y="2"/>
                    <a:pt x="2588" y="68"/>
                    <a:pt x="2520" y="179"/>
                  </a:cubicBezTo>
                  <a:cubicBezTo>
                    <a:pt x="2483" y="239"/>
                    <a:pt x="2464" y="307"/>
                    <a:pt x="2464" y="378"/>
                  </a:cubicBezTo>
                  <a:cubicBezTo>
                    <a:pt x="2464" y="391"/>
                    <a:pt x="2465" y="405"/>
                    <a:pt x="2467" y="418"/>
                  </a:cubicBezTo>
                  <a:cubicBezTo>
                    <a:pt x="2445" y="426"/>
                    <a:pt x="2429" y="446"/>
                    <a:pt x="2427" y="471"/>
                  </a:cubicBezTo>
                  <a:cubicBezTo>
                    <a:pt x="2427" y="476"/>
                    <a:pt x="2427" y="480"/>
                    <a:pt x="2428" y="484"/>
                  </a:cubicBezTo>
                  <a:lnTo>
                    <a:pt x="1611" y="714"/>
                  </a:lnTo>
                  <a:cubicBezTo>
                    <a:pt x="1601" y="684"/>
                    <a:pt x="1581" y="659"/>
                    <a:pt x="1554" y="643"/>
                  </a:cubicBezTo>
                  <a:cubicBezTo>
                    <a:pt x="1492" y="606"/>
                    <a:pt x="1410" y="626"/>
                    <a:pt x="1372" y="687"/>
                  </a:cubicBezTo>
                  <a:lnTo>
                    <a:pt x="1371" y="689"/>
                  </a:lnTo>
                  <a:cubicBezTo>
                    <a:pt x="1353" y="720"/>
                    <a:pt x="1348" y="756"/>
                    <a:pt x="1356" y="790"/>
                  </a:cubicBezTo>
                  <a:cubicBezTo>
                    <a:pt x="1358" y="795"/>
                    <a:pt x="1360" y="800"/>
                    <a:pt x="1361" y="805"/>
                  </a:cubicBezTo>
                  <a:lnTo>
                    <a:pt x="864" y="1044"/>
                  </a:lnTo>
                  <a:cubicBezTo>
                    <a:pt x="854" y="1027"/>
                    <a:pt x="838" y="1013"/>
                    <a:pt x="819" y="1006"/>
                  </a:cubicBezTo>
                  <a:lnTo>
                    <a:pt x="967" y="488"/>
                  </a:lnTo>
                  <a:lnTo>
                    <a:pt x="971" y="488"/>
                  </a:lnTo>
                  <a:cubicBezTo>
                    <a:pt x="1004" y="490"/>
                    <a:pt x="1032" y="465"/>
                    <a:pt x="1035" y="432"/>
                  </a:cubicBezTo>
                  <a:cubicBezTo>
                    <a:pt x="1037" y="399"/>
                    <a:pt x="1012" y="370"/>
                    <a:pt x="978" y="368"/>
                  </a:cubicBezTo>
                  <a:cubicBezTo>
                    <a:pt x="945" y="366"/>
                    <a:pt x="916" y="391"/>
                    <a:pt x="914" y="424"/>
                  </a:cubicBezTo>
                  <a:cubicBezTo>
                    <a:pt x="912" y="451"/>
                    <a:pt x="929" y="475"/>
                    <a:pt x="953" y="484"/>
                  </a:cubicBezTo>
                  <a:lnTo>
                    <a:pt x="805" y="1002"/>
                  </a:lnTo>
                  <a:cubicBezTo>
                    <a:pt x="802" y="1002"/>
                    <a:pt x="798" y="1001"/>
                    <a:pt x="794" y="1001"/>
                  </a:cubicBezTo>
                  <a:cubicBezTo>
                    <a:pt x="747" y="998"/>
                    <a:pt x="707" y="1032"/>
                    <a:pt x="701" y="1078"/>
                  </a:cubicBezTo>
                  <a:lnTo>
                    <a:pt x="137" y="1051"/>
                  </a:lnTo>
                  <a:cubicBezTo>
                    <a:pt x="137" y="1046"/>
                    <a:pt x="136" y="1042"/>
                    <a:pt x="135" y="1037"/>
                  </a:cubicBezTo>
                  <a:cubicBezTo>
                    <a:pt x="127" y="1001"/>
                    <a:pt x="90" y="978"/>
                    <a:pt x="54" y="987"/>
                  </a:cubicBezTo>
                  <a:cubicBezTo>
                    <a:pt x="37" y="991"/>
                    <a:pt x="22" y="1002"/>
                    <a:pt x="12" y="1017"/>
                  </a:cubicBezTo>
                  <a:cubicBezTo>
                    <a:pt x="3" y="1032"/>
                    <a:pt x="0" y="1051"/>
                    <a:pt x="4" y="1068"/>
                  </a:cubicBezTo>
                  <a:cubicBezTo>
                    <a:pt x="12" y="1104"/>
                    <a:pt x="49" y="1127"/>
                    <a:pt x="85" y="1118"/>
                  </a:cubicBezTo>
                  <a:cubicBezTo>
                    <a:pt x="103" y="1114"/>
                    <a:pt x="117" y="1104"/>
                    <a:pt x="127" y="1088"/>
                  </a:cubicBezTo>
                  <a:cubicBezTo>
                    <a:pt x="131" y="1081"/>
                    <a:pt x="134" y="1073"/>
                    <a:pt x="136" y="1065"/>
                  </a:cubicBezTo>
                  <a:lnTo>
                    <a:pt x="700" y="1092"/>
                  </a:lnTo>
                  <a:cubicBezTo>
                    <a:pt x="701" y="1137"/>
                    <a:pt x="737" y="1174"/>
                    <a:pt x="783" y="1177"/>
                  </a:cubicBezTo>
                  <a:cubicBezTo>
                    <a:pt x="831" y="1180"/>
                    <a:pt x="873" y="1143"/>
                    <a:pt x="876" y="1095"/>
                  </a:cubicBezTo>
                  <a:cubicBezTo>
                    <a:pt x="877" y="1082"/>
                    <a:pt x="875" y="1069"/>
                    <a:pt x="871" y="1057"/>
                  </a:cubicBezTo>
                  <a:lnTo>
                    <a:pt x="1367" y="818"/>
                  </a:lnTo>
                  <a:cubicBezTo>
                    <a:pt x="1379" y="840"/>
                    <a:pt x="1396" y="859"/>
                    <a:pt x="1417" y="872"/>
                  </a:cubicBezTo>
                  <a:cubicBezTo>
                    <a:pt x="1427" y="878"/>
                    <a:pt x="1438" y="882"/>
                    <a:pt x="1448" y="885"/>
                  </a:cubicBezTo>
                  <a:lnTo>
                    <a:pt x="1338" y="1305"/>
                  </a:lnTo>
                  <a:cubicBezTo>
                    <a:pt x="1330" y="1303"/>
                    <a:pt x="1321" y="1302"/>
                    <a:pt x="1312" y="1302"/>
                  </a:cubicBezTo>
                  <a:cubicBezTo>
                    <a:pt x="1242" y="1302"/>
                    <a:pt x="1186" y="1359"/>
                    <a:pt x="1187" y="1428"/>
                  </a:cubicBezTo>
                  <a:cubicBezTo>
                    <a:pt x="1187" y="1449"/>
                    <a:pt x="1192" y="1468"/>
                    <a:pt x="1201" y="1485"/>
                  </a:cubicBezTo>
                  <a:lnTo>
                    <a:pt x="523" y="1885"/>
                  </a:lnTo>
                  <a:lnTo>
                    <a:pt x="522" y="1882"/>
                  </a:lnTo>
                  <a:cubicBezTo>
                    <a:pt x="511" y="1868"/>
                    <a:pt x="496" y="1859"/>
                    <a:pt x="478" y="1856"/>
                  </a:cubicBezTo>
                  <a:cubicBezTo>
                    <a:pt x="451" y="1852"/>
                    <a:pt x="425" y="1865"/>
                    <a:pt x="411" y="1887"/>
                  </a:cubicBezTo>
                  <a:cubicBezTo>
                    <a:pt x="406" y="1895"/>
                    <a:pt x="403" y="1904"/>
                    <a:pt x="401" y="1913"/>
                  </a:cubicBezTo>
                  <a:cubicBezTo>
                    <a:pt x="396" y="1950"/>
                    <a:pt x="422" y="1984"/>
                    <a:pt x="458" y="1990"/>
                  </a:cubicBezTo>
                  <a:cubicBezTo>
                    <a:pt x="485" y="1994"/>
                    <a:pt x="511" y="1981"/>
                    <a:pt x="526" y="1958"/>
                  </a:cubicBezTo>
                  <a:cubicBezTo>
                    <a:pt x="530" y="1950"/>
                    <a:pt x="534" y="1942"/>
                    <a:pt x="535" y="1933"/>
                  </a:cubicBezTo>
                  <a:cubicBezTo>
                    <a:pt x="537" y="1920"/>
                    <a:pt x="535" y="1908"/>
                    <a:pt x="530" y="1897"/>
                  </a:cubicBezTo>
                  <a:lnTo>
                    <a:pt x="1208" y="1498"/>
                  </a:lnTo>
                  <a:cubicBezTo>
                    <a:pt x="1230" y="1531"/>
                    <a:pt x="1267" y="1553"/>
                    <a:pt x="1309" y="1554"/>
                  </a:cubicBezTo>
                  <a:lnTo>
                    <a:pt x="1315" y="1764"/>
                  </a:lnTo>
                  <a:cubicBezTo>
                    <a:pt x="1289" y="1769"/>
                    <a:pt x="1268" y="1791"/>
                    <a:pt x="1266" y="1819"/>
                  </a:cubicBezTo>
                  <a:lnTo>
                    <a:pt x="1266" y="1822"/>
                  </a:lnTo>
                  <a:cubicBezTo>
                    <a:pt x="1159" y="1839"/>
                    <a:pt x="1065" y="1901"/>
                    <a:pt x="1007" y="1994"/>
                  </a:cubicBezTo>
                  <a:cubicBezTo>
                    <a:pt x="971" y="2054"/>
                    <a:pt x="951" y="2123"/>
                    <a:pt x="952" y="2193"/>
                  </a:cubicBezTo>
                  <a:cubicBezTo>
                    <a:pt x="953" y="2399"/>
                    <a:pt x="1121" y="2567"/>
                    <a:pt x="1328" y="2566"/>
                  </a:cubicBezTo>
                  <a:cubicBezTo>
                    <a:pt x="1354" y="2565"/>
                    <a:pt x="1379" y="2563"/>
                    <a:pt x="1403" y="2558"/>
                  </a:cubicBezTo>
                  <a:cubicBezTo>
                    <a:pt x="1411" y="2579"/>
                    <a:pt x="1431" y="2595"/>
                    <a:pt x="1455" y="2596"/>
                  </a:cubicBezTo>
                  <a:cubicBezTo>
                    <a:pt x="1462" y="2597"/>
                    <a:pt x="1468" y="2596"/>
                    <a:pt x="1474" y="2594"/>
                  </a:cubicBezTo>
                  <a:lnTo>
                    <a:pt x="1596" y="2920"/>
                  </a:lnTo>
                  <a:cubicBezTo>
                    <a:pt x="1573" y="2931"/>
                    <a:pt x="1553" y="2949"/>
                    <a:pt x="1539" y="2971"/>
                  </a:cubicBezTo>
                  <a:cubicBezTo>
                    <a:pt x="1519" y="3004"/>
                    <a:pt x="1514" y="3043"/>
                    <a:pt x="1525" y="3080"/>
                  </a:cubicBezTo>
                  <a:cubicBezTo>
                    <a:pt x="1535" y="3114"/>
                    <a:pt x="1559" y="3142"/>
                    <a:pt x="1590" y="3159"/>
                  </a:cubicBezTo>
                  <a:cubicBezTo>
                    <a:pt x="1621" y="3175"/>
                    <a:pt x="1657" y="3179"/>
                    <a:pt x="1691" y="3168"/>
                  </a:cubicBezTo>
                  <a:cubicBezTo>
                    <a:pt x="1722" y="3159"/>
                    <a:pt x="1748" y="3138"/>
                    <a:pt x="1765" y="3111"/>
                  </a:cubicBezTo>
                  <a:cubicBezTo>
                    <a:pt x="1784" y="3080"/>
                    <a:pt x="1790" y="3043"/>
                    <a:pt x="1781" y="3008"/>
                  </a:cubicBezTo>
                  <a:lnTo>
                    <a:pt x="2058" y="2908"/>
                  </a:lnTo>
                  <a:cubicBezTo>
                    <a:pt x="2071" y="2937"/>
                    <a:pt x="2099" y="2958"/>
                    <a:pt x="2132" y="2960"/>
                  </a:cubicBezTo>
                  <a:cubicBezTo>
                    <a:pt x="2157" y="2961"/>
                    <a:pt x="2179" y="2953"/>
                    <a:pt x="2196" y="2938"/>
                  </a:cubicBezTo>
                  <a:lnTo>
                    <a:pt x="2372" y="3117"/>
                  </a:lnTo>
                  <a:cubicBezTo>
                    <a:pt x="2361" y="3131"/>
                    <a:pt x="2356" y="3149"/>
                    <a:pt x="2360" y="3168"/>
                  </a:cubicBezTo>
                  <a:cubicBezTo>
                    <a:pt x="2368" y="3200"/>
                    <a:pt x="2400" y="3221"/>
                    <a:pt x="2432" y="3213"/>
                  </a:cubicBezTo>
                  <a:cubicBezTo>
                    <a:pt x="2465" y="3205"/>
                    <a:pt x="2485" y="3173"/>
                    <a:pt x="2477" y="3140"/>
                  </a:cubicBezTo>
                  <a:cubicBezTo>
                    <a:pt x="2470" y="3108"/>
                    <a:pt x="2437" y="3088"/>
                    <a:pt x="2405" y="3095"/>
                  </a:cubicBezTo>
                  <a:cubicBezTo>
                    <a:pt x="2396" y="3098"/>
                    <a:pt x="2389" y="3101"/>
                    <a:pt x="2382" y="3107"/>
                  </a:cubicBezTo>
                  <a:lnTo>
                    <a:pt x="2206" y="2928"/>
                  </a:lnTo>
                  <a:cubicBezTo>
                    <a:pt x="2218" y="2914"/>
                    <a:pt x="2225" y="2896"/>
                    <a:pt x="2226" y="2877"/>
                  </a:cubicBezTo>
                  <a:cubicBezTo>
                    <a:pt x="2229" y="2828"/>
                    <a:pt x="2192" y="2787"/>
                    <a:pt x="2144" y="2783"/>
                  </a:cubicBezTo>
                  <a:cubicBezTo>
                    <a:pt x="2095" y="2780"/>
                    <a:pt x="2053" y="2817"/>
                    <a:pt x="2050" y="2866"/>
                  </a:cubicBezTo>
                  <a:cubicBezTo>
                    <a:pt x="2049" y="2876"/>
                    <a:pt x="2050" y="2886"/>
                    <a:pt x="2053" y="2895"/>
                  </a:cubicBezTo>
                  <a:lnTo>
                    <a:pt x="1777" y="2995"/>
                  </a:lnTo>
                  <a:cubicBezTo>
                    <a:pt x="1752" y="2929"/>
                    <a:pt x="1681" y="2893"/>
                    <a:pt x="1613" y="2914"/>
                  </a:cubicBezTo>
                  <a:lnTo>
                    <a:pt x="1610" y="2915"/>
                  </a:lnTo>
                  <a:lnTo>
                    <a:pt x="1488" y="2589"/>
                  </a:lnTo>
                  <a:cubicBezTo>
                    <a:pt x="1505" y="2579"/>
                    <a:pt x="1518" y="2561"/>
                    <a:pt x="1520" y="2540"/>
                  </a:cubicBezTo>
                  <a:cubicBezTo>
                    <a:pt x="1520" y="2531"/>
                    <a:pt x="1519" y="2522"/>
                    <a:pt x="1515" y="2514"/>
                  </a:cubicBezTo>
                  <a:cubicBezTo>
                    <a:pt x="1567" y="2484"/>
                    <a:pt x="1612" y="2441"/>
                    <a:pt x="1645" y="2388"/>
                  </a:cubicBezTo>
                  <a:cubicBezTo>
                    <a:pt x="1681" y="2328"/>
                    <a:pt x="1701" y="2260"/>
                    <a:pt x="1700" y="2189"/>
                  </a:cubicBezTo>
                  <a:cubicBezTo>
                    <a:pt x="1700" y="2169"/>
                    <a:pt x="1698" y="2148"/>
                    <a:pt x="1695" y="2128"/>
                  </a:cubicBezTo>
                  <a:cubicBezTo>
                    <a:pt x="1718" y="2121"/>
                    <a:pt x="1735" y="2100"/>
                    <a:pt x="1737" y="2075"/>
                  </a:cubicBezTo>
                  <a:cubicBezTo>
                    <a:pt x="1738" y="2069"/>
                    <a:pt x="1737" y="2063"/>
                    <a:pt x="1735" y="2057"/>
                  </a:cubicBezTo>
                  <a:lnTo>
                    <a:pt x="1983" y="1972"/>
                  </a:lnTo>
                  <a:cubicBezTo>
                    <a:pt x="2001" y="2018"/>
                    <a:pt x="2047" y="2051"/>
                    <a:pt x="2100" y="2051"/>
                  </a:cubicBezTo>
                  <a:cubicBezTo>
                    <a:pt x="2140" y="2050"/>
                    <a:pt x="2176" y="2031"/>
                    <a:pt x="2199" y="2001"/>
                  </a:cubicBezTo>
                  <a:lnTo>
                    <a:pt x="2417" y="2164"/>
                  </a:lnTo>
                  <a:lnTo>
                    <a:pt x="2415" y="2166"/>
                  </a:lnTo>
                  <a:cubicBezTo>
                    <a:pt x="2402" y="2187"/>
                    <a:pt x="2398" y="2212"/>
                    <a:pt x="2404" y="2237"/>
                  </a:cubicBezTo>
                  <a:cubicBezTo>
                    <a:pt x="2409" y="2262"/>
                    <a:pt x="2424" y="2283"/>
                    <a:pt x="2446" y="2297"/>
                  </a:cubicBezTo>
                  <a:cubicBezTo>
                    <a:pt x="2467" y="2310"/>
                    <a:pt x="2493" y="2315"/>
                    <a:pt x="2518" y="2309"/>
                  </a:cubicBezTo>
                  <a:cubicBezTo>
                    <a:pt x="2524" y="2308"/>
                    <a:pt x="2529" y="2306"/>
                    <a:pt x="2534" y="2304"/>
                  </a:cubicBezTo>
                  <a:lnTo>
                    <a:pt x="2670" y="2569"/>
                  </a:lnTo>
                  <a:cubicBezTo>
                    <a:pt x="2649" y="2582"/>
                    <a:pt x="2638" y="2607"/>
                    <a:pt x="2644" y="2633"/>
                  </a:cubicBezTo>
                  <a:cubicBezTo>
                    <a:pt x="2652" y="2665"/>
                    <a:pt x="2684" y="2685"/>
                    <a:pt x="2717" y="2678"/>
                  </a:cubicBezTo>
                  <a:cubicBezTo>
                    <a:pt x="2749" y="2670"/>
                    <a:pt x="2769" y="2638"/>
                    <a:pt x="2762" y="2605"/>
                  </a:cubicBezTo>
                  <a:cubicBezTo>
                    <a:pt x="2754" y="2573"/>
                    <a:pt x="2721" y="2553"/>
                    <a:pt x="2689" y="2560"/>
                  </a:cubicBezTo>
                  <a:cubicBezTo>
                    <a:pt x="2687" y="2561"/>
                    <a:pt x="2685" y="2562"/>
                    <a:pt x="2683" y="2562"/>
                  </a:cubicBezTo>
                  <a:lnTo>
                    <a:pt x="2547" y="2297"/>
                  </a:lnTo>
                  <a:cubicBezTo>
                    <a:pt x="2559" y="2289"/>
                    <a:pt x="2570" y="2279"/>
                    <a:pt x="2578" y="2266"/>
                  </a:cubicBezTo>
                  <a:cubicBezTo>
                    <a:pt x="2590" y="2246"/>
                    <a:pt x="2595" y="2224"/>
                    <a:pt x="2591" y="2201"/>
                  </a:cubicBezTo>
                  <a:lnTo>
                    <a:pt x="2957" y="2116"/>
                  </a:lnTo>
                  <a:cubicBezTo>
                    <a:pt x="2966" y="2145"/>
                    <a:pt x="2997" y="2163"/>
                    <a:pt x="3028" y="2156"/>
                  </a:cubicBezTo>
                  <a:cubicBezTo>
                    <a:pt x="3060" y="2148"/>
                    <a:pt x="3080" y="2116"/>
                    <a:pt x="3072" y="2084"/>
                  </a:cubicBezTo>
                  <a:cubicBezTo>
                    <a:pt x="3065" y="2051"/>
                    <a:pt x="3032" y="2031"/>
                    <a:pt x="3000" y="2039"/>
                  </a:cubicBezTo>
                  <a:cubicBezTo>
                    <a:pt x="2971" y="2045"/>
                    <a:pt x="2952" y="2073"/>
                    <a:pt x="2954" y="2102"/>
                  </a:cubicBezTo>
                  <a:lnTo>
                    <a:pt x="2588" y="2187"/>
                  </a:lnTo>
                  <a:cubicBezTo>
                    <a:pt x="2573" y="2140"/>
                    <a:pt x="2524" y="2112"/>
                    <a:pt x="2476" y="2123"/>
                  </a:cubicBezTo>
                  <a:cubicBezTo>
                    <a:pt x="2456" y="2127"/>
                    <a:pt x="2439" y="2138"/>
                    <a:pt x="2425" y="2152"/>
                  </a:cubicBezTo>
                  <a:lnTo>
                    <a:pt x="2207" y="1989"/>
                  </a:lnTo>
                  <a:cubicBezTo>
                    <a:pt x="2219" y="1970"/>
                    <a:pt x="2225" y="1948"/>
                    <a:pt x="2225" y="1924"/>
                  </a:cubicBezTo>
                  <a:cubicBezTo>
                    <a:pt x="2225" y="1854"/>
                    <a:pt x="2168" y="1798"/>
                    <a:pt x="2098" y="1799"/>
                  </a:cubicBezTo>
                  <a:cubicBezTo>
                    <a:pt x="2084" y="1799"/>
                    <a:pt x="2071" y="1801"/>
                    <a:pt x="2058" y="1806"/>
                  </a:cubicBezTo>
                  <a:lnTo>
                    <a:pt x="1897" y="1409"/>
                  </a:lnTo>
                  <a:cubicBezTo>
                    <a:pt x="1915" y="1402"/>
                    <a:pt x="1931" y="1389"/>
                    <a:pt x="1942" y="1372"/>
                  </a:cubicBezTo>
                  <a:cubicBezTo>
                    <a:pt x="1943" y="1368"/>
                    <a:pt x="1945" y="1365"/>
                    <a:pt x="1947" y="1362"/>
                  </a:cubicBezTo>
                  <a:cubicBezTo>
                    <a:pt x="1948" y="1360"/>
                    <a:pt x="1948" y="1358"/>
                    <a:pt x="1949" y="1357"/>
                  </a:cubicBezTo>
                  <a:lnTo>
                    <a:pt x="2728" y="1702"/>
                  </a:lnTo>
                  <a:cubicBezTo>
                    <a:pt x="2727" y="1706"/>
                    <a:pt x="2726" y="1710"/>
                    <a:pt x="2726" y="1713"/>
                  </a:cubicBezTo>
                  <a:cubicBezTo>
                    <a:pt x="2724" y="1747"/>
                    <a:pt x="2749" y="1776"/>
                    <a:pt x="2782" y="1778"/>
                  </a:cubicBezTo>
                  <a:cubicBezTo>
                    <a:pt x="2815" y="1780"/>
                    <a:pt x="2844" y="1755"/>
                    <a:pt x="2847" y="1722"/>
                  </a:cubicBezTo>
                  <a:cubicBezTo>
                    <a:pt x="2849" y="1689"/>
                    <a:pt x="2824" y="1660"/>
                    <a:pt x="2791" y="1658"/>
                  </a:cubicBezTo>
                  <a:cubicBezTo>
                    <a:pt x="2766" y="1656"/>
                    <a:pt x="2745" y="1669"/>
                    <a:pt x="2734" y="1689"/>
                  </a:cubicBezTo>
                  <a:lnTo>
                    <a:pt x="1953" y="1343"/>
                  </a:lnTo>
                  <a:cubicBezTo>
                    <a:pt x="1963" y="1300"/>
                    <a:pt x="1942" y="1254"/>
                    <a:pt x="1901" y="1235"/>
                  </a:cubicBezTo>
                  <a:cubicBezTo>
                    <a:pt x="1854" y="1213"/>
                    <a:pt x="1797" y="1232"/>
                    <a:pt x="1774" y="1281"/>
                  </a:cubicBezTo>
                  <a:cubicBezTo>
                    <a:pt x="1769" y="1290"/>
                    <a:pt x="1766" y="1301"/>
                    <a:pt x="1765" y="1311"/>
                  </a:cubicBezTo>
                  <a:lnTo>
                    <a:pt x="1434" y="1393"/>
                  </a:lnTo>
                  <a:cubicBezTo>
                    <a:pt x="1422" y="1353"/>
                    <a:pt x="1392" y="1322"/>
                    <a:pt x="1352" y="1308"/>
                  </a:cubicBezTo>
                  <a:lnTo>
                    <a:pt x="1462" y="888"/>
                  </a:lnTo>
                  <a:cubicBezTo>
                    <a:pt x="1514" y="897"/>
                    <a:pt x="1570" y="875"/>
                    <a:pt x="1599" y="827"/>
                  </a:cubicBezTo>
                  <a:lnTo>
                    <a:pt x="1600" y="826"/>
                  </a:lnTo>
                  <a:cubicBezTo>
                    <a:pt x="1618" y="796"/>
                    <a:pt x="1623" y="762"/>
                    <a:pt x="1615" y="728"/>
                  </a:cubicBezTo>
                  <a:lnTo>
                    <a:pt x="2432" y="498"/>
                  </a:lnTo>
                  <a:cubicBezTo>
                    <a:pt x="2440" y="519"/>
                    <a:pt x="2460" y="534"/>
                    <a:pt x="2483" y="535"/>
                  </a:cubicBezTo>
                  <a:cubicBezTo>
                    <a:pt x="2489" y="536"/>
                    <a:pt x="2494" y="535"/>
                    <a:pt x="2499" y="534"/>
                  </a:cubicBezTo>
                  <a:cubicBezTo>
                    <a:pt x="2518" y="574"/>
                    <a:pt x="2543" y="610"/>
                    <a:pt x="2575" y="642"/>
                  </a:cubicBezTo>
                  <a:cubicBezTo>
                    <a:pt x="2646" y="712"/>
                    <a:pt x="2740" y="751"/>
                    <a:pt x="2840" y="750"/>
                  </a:cubicBezTo>
                  <a:cubicBezTo>
                    <a:pt x="2895" y="750"/>
                    <a:pt x="2947" y="738"/>
                    <a:pt x="2994" y="717"/>
                  </a:cubicBezTo>
                  <a:cubicBezTo>
                    <a:pt x="3004" y="730"/>
                    <a:pt x="3020" y="740"/>
                    <a:pt x="3038" y="741"/>
                  </a:cubicBezTo>
                  <a:cubicBezTo>
                    <a:pt x="3044" y="741"/>
                    <a:pt x="3049" y="741"/>
                    <a:pt x="3054" y="740"/>
                  </a:cubicBezTo>
                  <a:lnTo>
                    <a:pt x="3197" y="1238"/>
                  </a:lnTo>
                  <a:cubicBezTo>
                    <a:pt x="3161" y="1244"/>
                    <a:pt x="3129" y="1266"/>
                    <a:pt x="3109" y="1298"/>
                  </a:cubicBezTo>
                  <a:cubicBezTo>
                    <a:pt x="3099" y="1313"/>
                    <a:pt x="3093" y="1329"/>
                    <a:pt x="3091" y="1346"/>
                  </a:cubicBezTo>
                  <a:cubicBezTo>
                    <a:pt x="3085" y="1382"/>
                    <a:pt x="3093" y="1417"/>
                    <a:pt x="3114" y="1446"/>
                  </a:cubicBezTo>
                  <a:cubicBezTo>
                    <a:pt x="3134" y="1475"/>
                    <a:pt x="3165" y="1494"/>
                    <a:pt x="3200" y="1500"/>
                  </a:cubicBezTo>
                  <a:cubicBezTo>
                    <a:pt x="3254" y="1508"/>
                    <a:pt x="3307" y="1484"/>
                    <a:pt x="3335" y="1438"/>
                  </a:cubicBezTo>
                  <a:cubicBezTo>
                    <a:pt x="3344" y="1424"/>
                    <a:pt x="3350" y="1407"/>
                    <a:pt x="3353" y="1390"/>
                  </a:cubicBezTo>
                  <a:cubicBezTo>
                    <a:pt x="3359" y="1355"/>
                    <a:pt x="3351" y="1320"/>
                    <a:pt x="3330" y="1291"/>
                  </a:cubicBezTo>
                  <a:cubicBezTo>
                    <a:pt x="3313" y="1267"/>
                    <a:pt x="3289" y="1250"/>
                    <a:pt x="3262" y="1241"/>
                  </a:cubicBezTo>
                  <a:lnTo>
                    <a:pt x="3378" y="741"/>
                  </a:lnTo>
                  <a:cubicBezTo>
                    <a:pt x="3380" y="741"/>
                    <a:pt x="3383" y="742"/>
                    <a:pt x="3385" y="742"/>
                  </a:cubicBezTo>
                  <a:cubicBezTo>
                    <a:pt x="3407" y="743"/>
                    <a:pt x="3428" y="736"/>
                    <a:pt x="3444" y="724"/>
                  </a:cubicBezTo>
                  <a:lnTo>
                    <a:pt x="3748" y="1062"/>
                  </a:lnTo>
                  <a:cubicBezTo>
                    <a:pt x="3735" y="1077"/>
                    <a:pt x="3730" y="1099"/>
                    <a:pt x="3736" y="1120"/>
                  </a:cubicBezTo>
                  <a:cubicBezTo>
                    <a:pt x="3746" y="1151"/>
                    <a:pt x="3780" y="1169"/>
                    <a:pt x="3812" y="1159"/>
                  </a:cubicBezTo>
                  <a:cubicBezTo>
                    <a:pt x="3844" y="1149"/>
                    <a:pt x="3861" y="1115"/>
                    <a:pt x="3851" y="1083"/>
                  </a:cubicBezTo>
                  <a:cubicBezTo>
                    <a:pt x="3841" y="1051"/>
                    <a:pt x="3807" y="1034"/>
                    <a:pt x="3775" y="1044"/>
                  </a:cubicBezTo>
                  <a:cubicBezTo>
                    <a:pt x="3769" y="1046"/>
                    <a:pt x="3764" y="1049"/>
                    <a:pt x="3759" y="1052"/>
                  </a:cubicBezTo>
                  <a:lnTo>
                    <a:pt x="3455" y="714"/>
                  </a:lnTo>
                  <a:cubicBezTo>
                    <a:pt x="3469" y="700"/>
                    <a:pt x="3478" y="681"/>
                    <a:pt x="3479" y="660"/>
                  </a:cubicBezTo>
                  <a:cubicBezTo>
                    <a:pt x="3480" y="648"/>
                    <a:pt x="3478" y="637"/>
                    <a:pt x="3475" y="626"/>
                  </a:cubicBezTo>
                  <a:lnTo>
                    <a:pt x="3857" y="459"/>
                  </a:lnTo>
                  <a:cubicBezTo>
                    <a:pt x="3872" y="485"/>
                    <a:pt x="3904" y="498"/>
                    <a:pt x="3934" y="488"/>
                  </a:cubicBezTo>
                  <a:cubicBezTo>
                    <a:pt x="3949" y="484"/>
                    <a:pt x="3962" y="473"/>
                    <a:pt x="3971" y="459"/>
                  </a:cubicBezTo>
                  <a:cubicBezTo>
                    <a:pt x="3981" y="443"/>
                    <a:pt x="3984" y="422"/>
                    <a:pt x="3978" y="404"/>
                  </a:cubicBezTo>
                  <a:cubicBezTo>
                    <a:pt x="3967" y="368"/>
                    <a:pt x="3929" y="348"/>
                    <a:pt x="3893" y="359"/>
                  </a:cubicBezTo>
                  <a:moveTo>
                    <a:pt x="82" y="1104"/>
                  </a:moveTo>
                  <a:cubicBezTo>
                    <a:pt x="53" y="1111"/>
                    <a:pt x="25" y="1093"/>
                    <a:pt x="18" y="1065"/>
                  </a:cubicBezTo>
                  <a:cubicBezTo>
                    <a:pt x="15" y="1051"/>
                    <a:pt x="17" y="1037"/>
                    <a:pt x="24" y="1025"/>
                  </a:cubicBezTo>
                  <a:cubicBezTo>
                    <a:pt x="32" y="1013"/>
                    <a:pt x="44" y="1004"/>
                    <a:pt x="57" y="1001"/>
                  </a:cubicBezTo>
                  <a:cubicBezTo>
                    <a:pt x="86" y="994"/>
                    <a:pt x="115" y="1012"/>
                    <a:pt x="121" y="1041"/>
                  </a:cubicBezTo>
                  <a:cubicBezTo>
                    <a:pt x="128" y="1068"/>
                    <a:pt x="109" y="1098"/>
                    <a:pt x="82" y="1104"/>
                  </a:cubicBezTo>
                  <a:moveTo>
                    <a:pt x="521" y="1930"/>
                  </a:moveTo>
                  <a:cubicBezTo>
                    <a:pt x="520" y="1938"/>
                    <a:pt x="517" y="1945"/>
                    <a:pt x="513" y="1951"/>
                  </a:cubicBezTo>
                  <a:cubicBezTo>
                    <a:pt x="502" y="1969"/>
                    <a:pt x="481" y="1978"/>
                    <a:pt x="461" y="1975"/>
                  </a:cubicBezTo>
                  <a:cubicBezTo>
                    <a:pt x="432" y="1971"/>
                    <a:pt x="411" y="1944"/>
                    <a:pt x="416" y="1915"/>
                  </a:cubicBezTo>
                  <a:cubicBezTo>
                    <a:pt x="417" y="1908"/>
                    <a:pt x="419" y="1901"/>
                    <a:pt x="423" y="1895"/>
                  </a:cubicBezTo>
                  <a:cubicBezTo>
                    <a:pt x="434" y="1877"/>
                    <a:pt x="455" y="1867"/>
                    <a:pt x="476" y="1870"/>
                  </a:cubicBezTo>
                  <a:cubicBezTo>
                    <a:pt x="490" y="1872"/>
                    <a:pt x="502" y="1880"/>
                    <a:pt x="511" y="1891"/>
                  </a:cubicBezTo>
                  <a:cubicBezTo>
                    <a:pt x="519" y="1902"/>
                    <a:pt x="523" y="1916"/>
                    <a:pt x="521" y="1930"/>
                  </a:cubicBezTo>
                  <a:close/>
                  <a:moveTo>
                    <a:pt x="1766" y="3006"/>
                  </a:moveTo>
                  <a:cubicBezTo>
                    <a:pt x="1776" y="3039"/>
                    <a:pt x="1771" y="3074"/>
                    <a:pt x="1753" y="3104"/>
                  </a:cubicBezTo>
                  <a:cubicBezTo>
                    <a:pt x="1738" y="3128"/>
                    <a:pt x="1715" y="3146"/>
                    <a:pt x="1687" y="3155"/>
                  </a:cubicBezTo>
                  <a:cubicBezTo>
                    <a:pt x="1657" y="3164"/>
                    <a:pt x="1625" y="3161"/>
                    <a:pt x="1597" y="3146"/>
                  </a:cubicBezTo>
                  <a:cubicBezTo>
                    <a:pt x="1569" y="3131"/>
                    <a:pt x="1548" y="3106"/>
                    <a:pt x="1539" y="3076"/>
                  </a:cubicBezTo>
                  <a:cubicBezTo>
                    <a:pt x="1529" y="3043"/>
                    <a:pt x="1533" y="3008"/>
                    <a:pt x="1551" y="2978"/>
                  </a:cubicBezTo>
                  <a:cubicBezTo>
                    <a:pt x="1566" y="2954"/>
                    <a:pt x="1590" y="2936"/>
                    <a:pt x="1617" y="2928"/>
                  </a:cubicBezTo>
                  <a:cubicBezTo>
                    <a:pt x="1680" y="2908"/>
                    <a:pt x="1746" y="2943"/>
                    <a:pt x="1766" y="3006"/>
                  </a:cubicBezTo>
                  <a:moveTo>
                    <a:pt x="2576" y="2198"/>
                  </a:moveTo>
                  <a:cubicBezTo>
                    <a:pt x="2581" y="2219"/>
                    <a:pt x="2577" y="2240"/>
                    <a:pt x="2566" y="2258"/>
                  </a:cubicBezTo>
                  <a:cubicBezTo>
                    <a:pt x="2554" y="2277"/>
                    <a:pt x="2536" y="2290"/>
                    <a:pt x="2515" y="2295"/>
                  </a:cubicBezTo>
                  <a:cubicBezTo>
                    <a:pt x="2494" y="2300"/>
                    <a:pt x="2472" y="2296"/>
                    <a:pt x="2453" y="2284"/>
                  </a:cubicBezTo>
                  <a:cubicBezTo>
                    <a:pt x="2435" y="2273"/>
                    <a:pt x="2422" y="2255"/>
                    <a:pt x="2418" y="2234"/>
                  </a:cubicBezTo>
                  <a:cubicBezTo>
                    <a:pt x="2413" y="2213"/>
                    <a:pt x="2416" y="2191"/>
                    <a:pt x="2428" y="2173"/>
                  </a:cubicBezTo>
                  <a:cubicBezTo>
                    <a:pt x="2439" y="2154"/>
                    <a:pt x="2457" y="2142"/>
                    <a:pt x="2479" y="2137"/>
                  </a:cubicBezTo>
                  <a:cubicBezTo>
                    <a:pt x="2522" y="2127"/>
                    <a:pt x="2566" y="2154"/>
                    <a:pt x="2576" y="2198"/>
                  </a:cubicBezTo>
                  <a:close/>
                  <a:moveTo>
                    <a:pt x="1686" y="2189"/>
                  </a:moveTo>
                  <a:cubicBezTo>
                    <a:pt x="1686" y="2257"/>
                    <a:pt x="1668" y="2323"/>
                    <a:pt x="1632" y="2380"/>
                  </a:cubicBezTo>
                  <a:cubicBezTo>
                    <a:pt x="1601" y="2431"/>
                    <a:pt x="1558" y="2472"/>
                    <a:pt x="1509" y="2502"/>
                  </a:cubicBezTo>
                  <a:cubicBezTo>
                    <a:pt x="1498" y="2487"/>
                    <a:pt x="1482" y="2477"/>
                    <a:pt x="1463" y="2476"/>
                  </a:cubicBezTo>
                  <a:cubicBezTo>
                    <a:pt x="1430" y="2474"/>
                    <a:pt x="1401" y="2499"/>
                    <a:pt x="1399" y="2532"/>
                  </a:cubicBezTo>
                  <a:cubicBezTo>
                    <a:pt x="1399" y="2536"/>
                    <a:pt x="1399" y="2540"/>
                    <a:pt x="1400" y="2544"/>
                  </a:cubicBezTo>
                  <a:cubicBezTo>
                    <a:pt x="1376" y="2548"/>
                    <a:pt x="1352" y="2551"/>
                    <a:pt x="1328" y="2551"/>
                  </a:cubicBezTo>
                  <a:cubicBezTo>
                    <a:pt x="1129" y="2552"/>
                    <a:pt x="967" y="2391"/>
                    <a:pt x="966" y="2193"/>
                  </a:cubicBezTo>
                  <a:cubicBezTo>
                    <a:pt x="966" y="2125"/>
                    <a:pt x="984" y="2059"/>
                    <a:pt x="1020" y="2002"/>
                  </a:cubicBezTo>
                  <a:cubicBezTo>
                    <a:pt x="1075" y="1912"/>
                    <a:pt x="1165" y="1853"/>
                    <a:pt x="1267" y="1836"/>
                  </a:cubicBezTo>
                  <a:cubicBezTo>
                    <a:pt x="1273" y="1862"/>
                    <a:pt x="1295" y="1882"/>
                    <a:pt x="1322" y="1883"/>
                  </a:cubicBezTo>
                  <a:cubicBezTo>
                    <a:pt x="1352" y="1885"/>
                    <a:pt x="1379" y="1865"/>
                    <a:pt x="1385" y="1836"/>
                  </a:cubicBezTo>
                  <a:cubicBezTo>
                    <a:pt x="1497" y="1854"/>
                    <a:pt x="1591" y="1925"/>
                    <a:pt x="1643" y="2021"/>
                  </a:cubicBezTo>
                  <a:cubicBezTo>
                    <a:pt x="1628" y="2031"/>
                    <a:pt x="1618" y="2048"/>
                    <a:pt x="1617" y="2067"/>
                  </a:cubicBezTo>
                  <a:cubicBezTo>
                    <a:pt x="1615" y="2100"/>
                    <a:pt x="1640" y="2129"/>
                    <a:pt x="1673" y="2131"/>
                  </a:cubicBezTo>
                  <a:cubicBezTo>
                    <a:pt x="1676" y="2131"/>
                    <a:pt x="1678" y="2131"/>
                    <a:pt x="1681" y="2131"/>
                  </a:cubicBezTo>
                  <a:cubicBezTo>
                    <a:pt x="1684" y="2150"/>
                    <a:pt x="1686" y="2169"/>
                    <a:pt x="1686" y="2189"/>
                  </a:cubicBezTo>
                  <a:moveTo>
                    <a:pt x="1787" y="1287"/>
                  </a:moveTo>
                  <a:cubicBezTo>
                    <a:pt x="1788" y="1284"/>
                    <a:pt x="1790" y="1281"/>
                    <a:pt x="1791" y="1278"/>
                  </a:cubicBezTo>
                  <a:cubicBezTo>
                    <a:pt x="1813" y="1243"/>
                    <a:pt x="1857" y="1230"/>
                    <a:pt x="1895" y="1248"/>
                  </a:cubicBezTo>
                  <a:cubicBezTo>
                    <a:pt x="1935" y="1267"/>
                    <a:pt x="1953" y="1315"/>
                    <a:pt x="1934" y="1356"/>
                  </a:cubicBezTo>
                  <a:cubicBezTo>
                    <a:pt x="1915" y="1397"/>
                    <a:pt x="1866" y="1413"/>
                    <a:pt x="1826" y="1395"/>
                  </a:cubicBezTo>
                  <a:cubicBezTo>
                    <a:pt x="1806" y="1385"/>
                    <a:pt x="1791" y="1369"/>
                    <a:pt x="1784" y="1349"/>
                  </a:cubicBezTo>
                  <a:cubicBezTo>
                    <a:pt x="1777" y="1328"/>
                    <a:pt x="1778" y="1306"/>
                    <a:pt x="1787" y="1287"/>
                  </a:cubicBezTo>
                  <a:moveTo>
                    <a:pt x="1771" y="1354"/>
                  </a:moveTo>
                  <a:cubicBezTo>
                    <a:pt x="1779" y="1378"/>
                    <a:pt x="1797" y="1397"/>
                    <a:pt x="1820" y="1408"/>
                  </a:cubicBezTo>
                  <a:cubicBezTo>
                    <a:pt x="1840" y="1417"/>
                    <a:pt x="1863" y="1419"/>
                    <a:pt x="1883" y="1414"/>
                  </a:cubicBezTo>
                  <a:lnTo>
                    <a:pt x="2045" y="1811"/>
                  </a:lnTo>
                  <a:cubicBezTo>
                    <a:pt x="2002" y="1831"/>
                    <a:pt x="1973" y="1875"/>
                    <a:pt x="1973" y="1925"/>
                  </a:cubicBezTo>
                  <a:cubicBezTo>
                    <a:pt x="1973" y="1937"/>
                    <a:pt x="1975" y="1948"/>
                    <a:pt x="1978" y="1959"/>
                  </a:cubicBezTo>
                  <a:lnTo>
                    <a:pt x="1730" y="2044"/>
                  </a:lnTo>
                  <a:cubicBezTo>
                    <a:pt x="1721" y="2025"/>
                    <a:pt x="1703" y="2012"/>
                    <a:pt x="1681" y="2011"/>
                  </a:cubicBezTo>
                  <a:cubicBezTo>
                    <a:pt x="1672" y="2010"/>
                    <a:pt x="1664" y="2012"/>
                    <a:pt x="1656" y="2014"/>
                  </a:cubicBezTo>
                  <a:cubicBezTo>
                    <a:pt x="1602" y="1914"/>
                    <a:pt x="1503" y="1841"/>
                    <a:pt x="1386" y="1822"/>
                  </a:cubicBezTo>
                  <a:cubicBezTo>
                    <a:pt x="1385" y="1791"/>
                    <a:pt x="1361" y="1765"/>
                    <a:pt x="1330" y="1763"/>
                  </a:cubicBezTo>
                  <a:lnTo>
                    <a:pt x="1330" y="1763"/>
                  </a:lnTo>
                  <a:lnTo>
                    <a:pt x="1323" y="1553"/>
                  </a:lnTo>
                  <a:cubicBezTo>
                    <a:pt x="1388" y="1548"/>
                    <a:pt x="1439" y="1493"/>
                    <a:pt x="1438" y="1427"/>
                  </a:cubicBezTo>
                  <a:cubicBezTo>
                    <a:pt x="1438" y="1420"/>
                    <a:pt x="1438" y="1414"/>
                    <a:pt x="1437" y="1407"/>
                  </a:cubicBezTo>
                  <a:lnTo>
                    <a:pt x="1765" y="1326"/>
                  </a:lnTo>
                  <a:cubicBezTo>
                    <a:pt x="1765" y="1335"/>
                    <a:pt x="1767" y="1345"/>
                    <a:pt x="1771" y="1354"/>
                  </a:cubicBezTo>
                  <a:close/>
                  <a:moveTo>
                    <a:pt x="1588" y="818"/>
                  </a:moveTo>
                  <a:lnTo>
                    <a:pt x="1587" y="820"/>
                  </a:lnTo>
                  <a:cubicBezTo>
                    <a:pt x="1553" y="875"/>
                    <a:pt x="1480" y="892"/>
                    <a:pt x="1425" y="859"/>
                  </a:cubicBezTo>
                  <a:cubicBezTo>
                    <a:pt x="1397" y="843"/>
                    <a:pt x="1378" y="817"/>
                    <a:pt x="1370" y="786"/>
                  </a:cubicBezTo>
                  <a:cubicBezTo>
                    <a:pt x="1363" y="756"/>
                    <a:pt x="1367" y="724"/>
                    <a:pt x="1384" y="697"/>
                  </a:cubicBezTo>
                  <a:lnTo>
                    <a:pt x="1385" y="695"/>
                  </a:lnTo>
                  <a:cubicBezTo>
                    <a:pt x="1419" y="640"/>
                    <a:pt x="1491" y="622"/>
                    <a:pt x="1546" y="655"/>
                  </a:cubicBezTo>
                  <a:cubicBezTo>
                    <a:pt x="1574" y="672"/>
                    <a:pt x="1593" y="698"/>
                    <a:pt x="1601" y="728"/>
                  </a:cubicBezTo>
                  <a:cubicBezTo>
                    <a:pt x="1609" y="759"/>
                    <a:pt x="1604" y="791"/>
                    <a:pt x="1588" y="818"/>
                  </a:cubicBezTo>
                  <a:moveTo>
                    <a:pt x="2840" y="736"/>
                  </a:moveTo>
                  <a:cubicBezTo>
                    <a:pt x="2744" y="736"/>
                    <a:pt x="2654" y="699"/>
                    <a:pt x="2585" y="632"/>
                  </a:cubicBezTo>
                  <a:cubicBezTo>
                    <a:pt x="2555" y="602"/>
                    <a:pt x="2530" y="567"/>
                    <a:pt x="2513" y="529"/>
                  </a:cubicBezTo>
                  <a:cubicBezTo>
                    <a:pt x="2532" y="520"/>
                    <a:pt x="2546" y="502"/>
                    <a:pt x="2547" y="479"/>
                  </a:cubicBezTo>
                  <a:cubicBezTo>
                    <a:pt x="2550" y="446"/>
                    <a:pt x="2524" y="417"/>
                    <a:pt x="2491" y="415"/>
                  </a:cubicBezTo>
                  <a:cubicBezTo>
                    <a:pt x="2488" y="415"/>
                    <a:pt x="2484" y="415"/>
                    <a:pt x="2481" y="415"/>
                  </a:cubicBezTo>
                  <a:cubicBezTo>
                    <a:pt x="2479" y="403"/>
                    <a:pt x="2479" y="390"/>
                    <a:pt x="2479" y="378"/>
                  </a:cubicBezTo>
                  <a:cubicBezTo>
                    <a:pt x="2478" y="310"/>
                    <a:pt x="2497" y="244"/>
                    <a:pt x="2532" y="187"/>
                  </a:cubicBezTo>
                  <a:cubicBezTo>
                    <a:pt x="2598" y="80"/>
                    <a:pt x="2712" y="16"/>
                    <a:pt x="2837" y="16"/>
                  </a:cubicBezTo>
                  <a:cubicBezTo>
                    <a:pt x="3035" y="15"/>
                    <a:pt x="3198" y="176"/>
                    <a:pt x="3199" y="374"/>
                  </a:cubicBezTo>
                  <a:cubicBezTo>
                    <a:pt x="3199" y="442"/>
                    <a:pt x="3180" y="508"/>
                    <a:pt x="3145" y="565"/>
                  </a:cubicBezTo>
                  <a:cubicBezTo>
                    <a:pt x="3128" y="592"/>
                    <a:pt x="3108" y="617"/>
                    <a:pt x="3085" y="638"/>
                  </a:cubicBezTo>
                  <a:cubicBezTo>
                    <a:pt x="3075" y="628"/>
                    <a:pt x="3061" y="622"/>
                    <a:pt x="3046" y="621"/>
                  </a:cubicBezTo>
                  <a:cubicBezTo>
                    <a:pt x="3013" y="618"/>
                    <a:pt x="2984" y="644"/>
                    <a:pt x="2982" y="677"/>
                  </a:cubicBezTo>
                  <a:cubicBezTo>
                    <a:pt x="2981" y="687"/>
                    <a:pt x="2983" y="696"/>
                    <a:pt x="2987" y="704"/>
                  </a:cubicBezTo>
                  <a:cubicBezTo>
                    <a:pt x="2942" y="724"/>
                    <a:pt x="2892" y="736"/>
                    <a:pt x="2840" y="736"/>
                  </a:cubicBezTo>
                  <a:moveTo>
                    <a:pt x="3318" y="1299"/>
                  </a:moveTo>
                  <a:cubicBezTo>
                    <a:pt x="3337" y="1325"/>
                    <a:pt x="3344" y="1356"/>
                    <a:pt x="3339" y="1388"/>
                  </a:cubicBezTo>
                  <a:cubicBezTo>
                    <a:pt x="3336" y="1403"/>
                    <a:pt x="3331" y="1418"/>
                    <a:pt x="3323" y="1431"/>
                  </a:cubicBezTo>
                  <a:cubicBezTo>
                    <a:pt x="3297" y="1472"/>
                    <a:pt x="3250" y="1493"/>
                    <a:pt x="3202" y="1485"/>
                  </a:cubicBezTo>
                  <a:cubicBezTo>
                    <a:pt x="3171" y="1480"/>
                    <a:pt x="3144" y="1463"/>
                    <a:pt x="3125" y="1437"/>
                  </a:cubicBezTo>
                  <a:cubicBezTo>
                    <a:pt x="3107" y="1412"/>
                    <a:pt x="3100" y="1380"/>
                    <a:pt x="3105" y="1349"/>
                  </a:cubicBezTo>
                  <a:cubicBezTo>
                    <a:pt x="3107" y="1333"/>
                    <a:pt x="3113" y="1319"/>
                    <a:pt x="3121" y="1306"/>
                  </a:cubicBezTo>
                  <a:cubicBezTo>
                    <a:pt x="3146" y="1265"/>
                    <a:pt x="3194" y="1243"/>
                    <a:pt x="3241" y="1251"/>
                  </a:cubicBezTo>
                  <a:cubicBezTo>
                    <a:pt x="3273" y="1256"/>
                    <a:pt x="3300" y="1273"/>
                    <a:pt x="3318" y="1299"/>
                  </a:cubicBezTo>
                  <a:moveTo>
                    <a:pt x="3964" y="408"/>
                  </a:moveTo>
                  <a:cubicBezTo>
                    <a:pt x="3969" y="423"/>
                    <a:pt x="3967" y="439"/>
                    <a:pt x="3959" y="452"/>
                  </a:cubicBezTo>
                  <a:cubicBezTo>
                    <a:pt x="3952" y="463"/>
                    <a:pt x="3942" y="471"/>
                    <a:pt x="3929" y="475"/>
                  </a:cubicBezTo>
                  <a:cubicBezTo>
                    <a:pt x="3901" y="483"/>
                    <a:pt x="3872" y="468"/>
                    <a:pt x="3863" y="440"/>
                  </a:cubicBezTo>
                  <a:cubicBezTo>
                    <a:pt x="3858" y="425"/>
                    <a:pt x="3860" y="409"/>
                    <a:pt x="3868" y="396"/>
                  </a:cubicBezTo>
                  <a:cubicBezTo>
                    <a:pt x="3875" y="385"/>
                    <a:pt x="3886" y="377"/>
                    <a:pt x="3898" y="373"/>
                  </a:cubicBezTo>
                  <a:cubicBezTo>
                    <a:pt x="3926" y="364"/>
                    <a:pt x="3956" y="380"/>
                    <a:pt x="3964" y="408"/>
                  </a:cubicBezTo>
                </a:path>
              </a:pathLst>
            </a:custGeom>
            <a:solidFill>
              <a:srgbClr val="C8D3D8">
                <a:alpha val="2666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endPara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/>
          <p:nvPr/>
        </p:nvSpPr>
        <p:spPr>
          <a:xfrm rot="1328560">
            <a:off x="8492289" y="4013864"/>
            <a:ext cx="966584" cy="1146378"/>
          </a:xfrm>
          <a:custGeom>
            <a:avLst/>
            <a:gdLst/>
            <a:ahLst/>
            <a:cxnLst/>
            <a:rect l="l" t="t" r="r" b="b"/>
            <a:pathLst>
              <a:path w="1384" h="1640" extrusionOk="0">
                <a:moveTo>
                  <a:pt x="755" y="18"/>
                </a:moveTo>
                <a:cubicBezTo>
                  <a:pt x="727" y="36"/>
                  <a:pt x="719" y="73"/>
                  <a:pt x="737" y="101"/>
                </a:cubicBezTo>
                <a:cubicBezTo>
                  <a:pt x="748" y="119"/>
                  <a:pt x="767" y="129"/>
                  <a:pt x="787" y="129"/>
                </a:cubicBezTo>
                <a:lnTo>
                  <a:pt x="839" y="585"/>
                </a:lnTo>
                <a:cubicBezTo>
                  <a:pt x="819" y="590"/>
                  <a:pt x="800" y="602"/>
                  <a:pt x="789" y="621"/>
                </a:cubicBezTo>
                <a:cubicBezTo>
                  <a:pt x="784" y="629"/>
                  <a:pt x="780" y="639"/>
                  <a:pt x="778" y="648"/>
                </a:cubicBezTo>
                <a:cubicBezTo>
                  <a:pt x="773" y="676"/>
                  <a:pt x="782" y="702"/>
                  <a:pt x="800" y="721"/>
                </a:cubicBezTo>
                <a:lnTo>
                  <a:pt x="463" y="1105"/>
                </a:lnTo>
                <a:cubicBezTo>
                  <a:pt x="396" y="1060"/>
                  <a:pt x="310" y="1044"/>
                  <a:pt x="227" y="1069"/>
                </a:cubicBezTo>
                <a:cubicBezTo>
                  <a:pt x="82" y="1114"/>
                  <a:pt x="0" y="1268"/>
                  <a:pt x="45" y="1413"/>
                </a:cubicBezTo>
                <a:cubicBezTo>
                  <a:pt x="90" y="1559"/>
                  <a:pt x="244" y="1640"/>
                  <a:pt x="389" y="1595"/>
                </a:cubicBezTo>
                <a:cubicBezTo>
                  <a:pt x="535" y="1551"/>
                  <a:pt x="616" y="1396"/>
                  <a:pt x="571" y="1251"/>
                </a:cubicBezTo>
                <a:cubicBezTo>
                  <a:pt x="554" y="1194"/>
                  <a:pt x="519" y="1147"/>
                  <a:pt x="475" y="1114"/>
                </a:cubicBezTo>
                <a:lnTo>
                  <a:pt x="811" y="730"/>
                </a:lnTo>
                <a:cubicBezTo>
                  <a:pt x="820" y="736"/>
                  <a:pt x="831" y="741"/>
                  <a:pt x="843" y="743"/>
                </a:cubicBezTo>
                <a:cubicBezTo>
                  <a:pt x="876" y="749"/>
                  <a:pt x="909" y="735"/>
                  <a:pt x="927" y="706"/>
                </a:cubicBezTo>
                <a:cubicBezTo>
                  <a:pt x="932" y="698"/>
                  <a:pt x="936" y="688"/>
                  <a:pt x="938" y="679"/>
                </a:cubicBezTo>
                <a:cubicBezTo>
                  <a:pt x="939" y="673"/>
                  <a:pt x="939" y="668"/>
                  <a:pt x="939" y="662"/>
                </a:cubicBezTo>
                <a:lnTo>
                  <a:pt x="1259" y="583"/>
                </a:lnTo>
                <a:cubicBezTo>
                  <a:pt x="1261" y="587"/>
                  <a:pt x="1263" y="591"/>
                  <a:pt x="1265" y="594"/>
                </a:cubicBezTo>
                <a:cubicBezTo>
                  <a:pt x="1283" y="622"/>
                  <a:pt x="1320" y="631"/>
                  <a:pt x="1348" y="613"/>
                </a:cubicBezTo>
                <a:cubicBezTo>
                  <a:pt x="1376" y="595"/>
                  <a:pt x="1384" y="558"/>
                  <a:pt x="1367" y="530"/>
                </a:cubicBezTo>
                <a:cubicBezTo>
                  <a:pt x="1349" y="501"/>
                  <a:pt x="1311" y="493"/>
                  <a:pt x="1283" y="511"/>
                </a:cubicBezTo>
                <a:cubicBezTo>
                  <a:pt x="1263" y="524"/>
                  <a:pt x="1253" y="547"/>
                  <a:pt x="1256" y="569"/>
                </a:cubicBezTo>
                <a:lnTo>
                  <a:pt x="937" y="648"/>
                </a:lnTo>
                <a:cubicBezTo>
                  <a:pt x="935" y="637"/>
                  <a:pt x="931" y="627"/>
                  <a:pt x="925" y="618"/>
                </a:cubicBezTo>
                <a:cubicBezTo>
                  <a:pt x="913" y="600"/>
                  <a:pt x="894" y="588"/>
                  <a:pt x="873" y="584"/>
                </a:cubicBezTo>
                <a:cubicBezTo>
                  <a:pt x="866" y="583"/>
                  <a:pt x="860" y="582"/>
                  <a:pt x="853" y="583"/>
                </a:cubicBezTo>
                <a:lnTo>
                  <a:pt x="801" y="127"/>
                </a:lnTo>
                <a:cubicBezTo>
                  <a:pt x="808" y="126"/>
                  <a:pt x="814" y="123"/>
                  <a:pt x="820" y="120"/>
                </a:cubicBezTo>
                <a:cubicBezTo>
                  <a:pt x="848" y="102"/>
                  <a:pt x="856" y="64"/>
                  <a:pt x="838" y="36"/>
                </a:cubicBezTo>
                <a:cubicBezTo>
                  <a:pt x="821" y="8"/>
                  <a:pt x="783" y="0"/>
                  <a:pt x="755" y="18"/>
                </a:cubicBezTo>
                <a:moveTo>
                  <a:pt x="913" y="626"/>
                </a:moveTo>
                <a:cubicBezTo>
                  <a:pt x="918" y="634"/>
                  <a:pt x="922" y="642"/>
                  <a:pt x="923" y="651"/>
                </a:cubicBezTo>
                <a:lnTo>
                  <a:pt x="923" y="651"/>
                </a:lnTo>
                <a:lnTo>
                  <a:pt x="924" y="653"/>
                </a:lnTo>
                <a:cubicBezTo>
                  <a:pt x="925" y="660"/>
                  <a:pt x="925" y="668"/>
                  <a:pt x="923" y="676"/>
                </a:cubicBezTo>
                <a:cubicBezTo>
                  <a:pt x="922" y="684"/>
                  <a:pt x="919" y="692"/>
                  <a:pt x="915" y="699"/>
                </a:cubicBezTo>
                <a:cubicBezTo>
                  <a:pt x="900" y="722"/>
                  <a:pt x="872" y="734"/>
                  <a:pt x="845" y="729"/>
                </a:cubicBezTo>
                <a:cubicBezTo>
                  <a:pt x="809" y="722"/>
                  <a:pt x="785" y="687"/>
                  <a:pt x="792" y="651"/>
                </a:cubicBezTo>
                <a:cubicBezTo>
                  <a:pt x="794" y="643"/>
                  <a:pt x="797" y="635"/>
                  <a:pt x="801" y="628"/>
                </a:cubicBezTo>
                <a:cubicBezTo>
                  <a:pt x="816" y="605"/>
                  <a:pt x="843" y="593"/>
                  <a:pt x="870" y="598"/>
                </a:cubicBezTo>
                <a:cubicBezTo>
                  <a:pt x="888" y="601"/>
                  <a:pt x="903" y="611"/>
                  <a:pt x="913" y="62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299805" y="972460"/>
            <a:ext cx="8064216" cy="3038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rmAutofit/>
          </a:bodyPr>
          <a:lstStyle>
            <a:lvl1pPr marL="457200" marR="0" lvl="0" indent="-3505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920"/>
              <a:buFont typeface="Noto Sans Symbols"/>
              <a:buChar char="⬛"/>
              <a:defRPr sz="2400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Noto Sans Symbols"/>
              <a:buChar char="◻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Trebuchet MS"/>
              <a:buChar char="&gt;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Trebuchet MS"/>
              <a:buChar char="&gt;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Trebuchet MS"/>
              <a:buChar char="&gt;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title"/>
          </p:nvPr>
        </p:nvSpPr>
        <p:spPr>
          <a:xfrm>
            <a:off x="-6888" y="198806"/>
            <a:ext cx="6588442" cy="467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  <a:defRPr sz="28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/>
          <p:nvPr/>
        </p:nvSpPr>
        <p:spPr>
          <a:xfrm>
            <a:off x="8276806" y="4638769"/>
            <a:ext cx="640165" cy="338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GB" sz="1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"/>
          <p:cNvSpPr txBox="1">
            <a:spLocks noGrp="1"/>
          </p:cNvSpPr>
          <p:nvPr>
            <p:ph type="body" idx="2"/>
          </p:nvPr>
        </p:nvSpPr>
        <p:spPr>
          <a:xfrm>
            <a:off x="387225" y="1236700"/>
            <a:ext cx="6898800" cy="25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-GB" sz="2800" dirty="0">
                <a:solidFill>
                  <a:schemeClr val="bg2">
                    <a:lumMod val="75000"/>
                    <a:lumOff val="25000"/>
                  </a:schemeClr>
                </a:solidFill>
              </a:rPr>
              <a:t>  </a:t>
            </a:r>
            <a:endParaRPr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Google Shape;45;p1"/>
          <p:cNvSpPr txBox="1">
            <a:spLocks noGrp="1"/>
          </p:cNvSpPr>
          <p:nvPr>
            <p:ph type="body" idx="3"/>
          </p:nvPr>
        </p:nvSpPr>
        <p:spPr>
          <a:xfrm>
            <a:off x="6280660" y="4198231"/>
            <a:ext cx="2620885" cy="699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0" marR="0" lvl="0" indent="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r>
              <a:rPr lang="en-GB" dirty="0"/>
              <a:t>               </a:t>
            </a:r>
            <a:endParaRPr dirty="0"/>
          </a:p>
          <a:p>
            <a:pPr marL="0" marR="0" lvl="0" indent="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r>
              <a:rPr lang="en-GB" dirty="0"/>
              <a:t>                </a:t>
            </a:r>
            <a:endParaRPr dirty="0"/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11BF8889-ADF2-6BCD-92BB-D20201E05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" y="1038728"/>
            <a:ext cx="9136117" cy="4432603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9F8F03E6-0B6F-01A0-F20E-2340BE431F3E}"/>
              </a:ext>
            </a:extLst>
          </p:cNvPr>
          <p:cNvSpPr txBox="1"/>
          <p:nvPr/>
        </p:nvSpPr>
        <p:spPr>
          <a:xfrm>
            <a:off x="630383" y="762324"/>
            <a:ext cx="79940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3600" b="1" dirty="0">
                <a:solidFill>
                  <a:schemeClr val="accent1">
                    <a:lumMod val="75000"/>
                  </a:schemeClr>
                </a:solidFill>
              </a:rPr>
              <a:t>Veľké šelmy na Slovensku – výstupy projektu </a:t>
            </a:r>
            <a:r>
              <a:rPr lang="sk-SK" sz="3600" b="1" dirty="0">
                <a:solidFill>
                  <a:schemeClr val="accent4">
                    <a:lumMod val="75000"/>
                  </a:schemeClr>
                </a:solidFill>
              </a:rPr>
              <a:t>LECA</a:t>
            </a:r>
            <a:r>
              <a:rPr lang="sk-SK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CE85C488-308D-9B2F-DCFF-A179D70B8136}"/>
              </a:ext>
            </a:extLst>
          </p:cNvPr>
          <p:cNvSpPr txBox="1"/>
          <p:nvPr/>
        </p:nvSpPr>
        <p:spPr>
          <a:xfrm>
            <a:off x="72736" y="0"/>
            <a:ext cx="89985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200" dirty="0"/>
              <a:t>Prírodné a kultúrne dedičstvo Karpát – iniciatívy a výzvy, Slovenská agentúra životného prostredia, 19.6.2026, Žilina</a:t>
            </a: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20D31714-B8BA-4FB0-1EFE-3E11E1DD01AE}"/>
              </a:ext>
            </a:extLst>
          </p:cNvPr>
          <p:cNvSpPr txBox="1"/>
          <p:nvPr/>
        </p:nvSpPr>
        <p:spPr>
          <a:xfrm>
            <a:off x="0" y="4738255"/>
            <a:ext cx="26808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>
                <a:latin typeface="Trebuchet MS" panose="020B0603020202020204" pitchFamily="34" charset="0"/>
              </a:rPr>
              <a:t>RNDr. Zuzana Švantnerová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B20D3EC-DCC7-FB0A-3682-A755EB40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2" y="0"/>
            <a:ext cx="91361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pic>
        <p:nvPicPr>
          <p:cNvPr id="2049" name="Picture 1">
            <a:extLst>
              <a:ext uri="{FF2B5EF4-FFF2-40B4-BE49-F238E27FC236}">
                <a16:creationId xmlns:a16="http://schemas.microsoft.com/office/drawing/2014/main" id="{96A22EDF-8573-E14F-98CF-836E2FC52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6" y="4999864"/>
            <a:ext cx="1416628" cy="40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303131FA-9C8E-877E-CCBD-4597D49F3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2" y="334090"/>
            <a:ext cx="913611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  </a:t>
            </a:r>
            <a:endParaRPr kumimoji="0" lang="sk-SK" altLang="sk-S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>
          <a:extLst>
            <a:ext uri="{FF2B5EF4-FFF2-40B4-BE49-F238E27FC236}">
              <a16:creationId xmlns:a16="http://schemas.microsoft.com/office/drawing/2014/main" id="{1642D4C3-C50F-831A-2749-C180F2C67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>
            <a:extLst>
              <a:ext uri="{FF2B5EF4-FFF2-40B4-BE49-F238E27FC236}">
                <a16:creationId xmlns:a16="http://schemas.microsoft.com/office/drawing/2014/main" id="{EAB8BA73-DDE2-61A2-B845-3857CAA5D4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3472" y="4319789"/>
            <a:ext cx="299878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endParaRPr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472" y="2536316"/>
            <a:ext cx="3177815" cy="2377646"/>
          </a:xfrm>
          <a:prstGeom prst="rect">
            <a:avLst/>
          </a:prstGeom>
        </p:spPr>
      </p:pic>
      <p:pic>
        <p:nvPicPr>
          <p:cNvPr id="5" name="Kép 9" descr="A képen kültéri, fű, fa, emlős látható&#10;&#10;Lehet, hogy az AI által létrehozott tartalom helytelen.">
            <a:extLst>
              <a:ext uri="{FF2B5EF4-FFF2-40B4-BE49-F238E27FC236}">
                <a16:creationId xmlns:a16="http://schemas.microsoft.com/office/drawing/2014/main" id="{CBB5FADA-6A91-2E73-68C6-A92693C45A6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t="34161" r="-865" b="-1008"/>
          <a:stretch>
            <a:fillRect/>
          </a:stretch>
        </p:blipFill>
        <p:spPr>
          <a:xfrm>
            <a:off x="5608677" y="1206267"/>
            <a:ext cx="3165416" cy="2775708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029" y="636959"/>
            <a:ext cx="2566415" cy="3242763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81" y="636959"/>
            <a:ext cx="2517648" cy="2313940"/>
          </a:xfrm>
          <a:prstGeom prst="rect">
            <a:avLst/>
          </a:prstGeom>
        </p:spPr>
      </p:pic>
      <p:pic>
        <p:nvPicPr>
          <p:cNvPr id="10" name="Google Shape;181;p15" descr="A képen kültéri, felhő, ég, erdő látható&#10;&#10;Előfordulhat, hogy az AI által létrehozott tartalom helytelen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3630597" y="3208232"/>
            <a:ext cx="1822174" cy="1939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8" descr="A képen ruházat, személy, ember, Emberi arc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91D65FE-4CBD-85CF-FCCA-BEE39772E4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95987" y="3213031"/>
            <a:ext cx="1716154" cy="203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>
          <a:extLst>
            <a:ext uri="{FF2B5EF4-FFF2-40B4-BE49-F238E27FC236}">
              <a16:creationId xmlns:a16="http://schemas.microsoft.com/office/drawing/2014/main" id="{2D28C75C-6529-2BDE-C87D-BF7321B22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/>
          <p:cNvSpPr txBox="1"/>
          <p:nvPr/>
        </p:nvSpPr>
        <p:spPr>
          <a:xfrm flipH="1">
            <a:off x="549166" y="662609"/>
            <a:ext cx="7700311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</a:rPr>
              <a:t>Prevencia a zmierňovanie konfliktov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800" dirty="0">
                <a:latin typeface="Trebuchet MS" panose="020B0603020202020204" pitchFamily="34" charset="0"/>
              </a:rPr>
              <a:t>Elektrické </a:t>
            </a:r>
            <a:r>
              <a:rPr lang="sk-SK" sz="1800" dirty="0" err="1">
                <a:latin typeface="Trebuchet MS" panose="020B0603020202020204" pitchFamily="34" charset="0"/>
              </a:rPr>
              <a:t>ohradníky</a:t>
            </a:r>
            <a:endParaRPr lang="sk-SK" sz="18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8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800" dirty="0">
                <a:latin typeface="Trebuchet MS" panose="020B0603020202020204" pitchFamily="34" charset="0"/>
              </a:rPr>
              <a:t>Tradičné stráženie stád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8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800" dirty="0">
                <a:latin typeface="Trebuchet MS" panose="020B0603020202020204" pitchFamily="34" charset="0"/>
              </a:rPr>
              <a:t>Odstraňovanie potravinových lákadiel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8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800" dirty="0">
                <a:latin typeface="Trebuchet MS" panose="020B0603020202020204" pitchFamily="34" charset="0"/>
              </a:rPr>
              <a:t>Kompenzačné mechanizmy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8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800" dirty="0">
                <a:latin typeface="Trebuchet MS" panose="020B0603020202020204" pitchFamily="34" charset="0"/>
              </a:rPr>
              <a:t>Spolupráca s miestnymi komunitami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18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1800" dirty="0">
                <a:latin typeface="Trebuchet MS" panose="020B0603020202020204" pitchFamily="34" charset="0"/>
              </a:rPr>
              <a:t>Osveta</a:t>
            </a:r>
          </a:p>
          <a:p>
            <a:endParaRPr lang="sk-SK" sz="1600" dirty="0">
              <a:latin typeface="Trebuchet MS" panose="020B0603020202020204" pitchFamily="34" charset="0"/>
            </a:endParaRPr>
          </a:p>
          <a:p>
            <a:r>
              <a:rPr lang="sk-SK" sz="2000" b="1" dirty="0">
                <a:solidFill>
                  <a:schemeClr val="accent5">
                    <a:lumMod val="75000"/>
                  </a:schemeClr>
                </a:solidFill>
                <a:latin typeface="Trebuchet MS" panose="020B0603020202020204" pitchFamily="34" charset="0"/>
              </a:rPr>
              <a:t>Neexistuje jediná univerzálna optimálna konfigurácia – opatrenia musia byť prispôsobené miestnym podmienkam</a:t>
            </a:r>
          </a:p>
          <a:p>
            <a:endParaRPr lang="sk-SK" sz="2000" b="1" dirty="0">
              <a:latin typeface="Trebuchet MS" panose="020B0603020202020204" pitchFamily="34" charset="0"/>
            </a:endParaRPr>
          </a:p>
          <a:p>
            <a:endParaRPr lang="sk-SK" sz="2000" b="1" dirty="0">
              <a:latin typeface="Trebuchet MS" panose="020B0603020202020204" pitchFamily="34" charset="0"/>
            </a:endParaRPr>
          </a:p>
          <a:p>
            <a:endParaRPr lang="sk-SK" sz="2000" b="1" dirty="0">
              <a:latin typeface="Trebuchet MS" panose="020B0603020202020204" pitchFamily="34" charset="0"/>
            </a:endParaRPr>
          </a:p>
          <a:p>
            <a:endParaRPr lang="sk-SK" sz="2000" b="1" dirty="0">
              <a:latin typeface="Trebuchet MS" panose="020B0603020202020204" pitchFamily="34" charset="0"/>
            </a:endParaRPr>
          </a:p>
          <a:p>
            <a:endParaRPr lang="sk-SK" sz="2000" b="1" dirty="0">
              <a:latin typeface="Trebuchet MS" panose="020B0603020202020204" pitchFamily="34" charset="0"/>
            </a:endParaRPr>
          </a:p>
          <a:p>
            <a:endParaRPr lang="sk-SK" sz="2000" b="1" dirty="0">
              <a:latin typeface="Trebuchet MS" panose="020B0603020202020204" pitchFamily="34" charset="0"/>
            </a:endParaRPr>
          </a:p>
          <a:p>
            <a:endParaRPr lang="sk-SK" sz="20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89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>
          <a:extLst>
            <a:ext uri="{FF2B5EF4-FFF2-40B4-BE49-F238E27FC236}">
              <a16:creationId xmlns:a16="http://schemas.microsoft.com/office/drawing/2014/main" id="{440E8492-FC0D-6DB9-14FD-1C33112B9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>
            <a:extLst>
              <a:ext uri="{FF2B5EF4-FFF2-40B4-BE49-F238E27FC236}">
                <a16:creationId xmlns:a16="http://schemas.microsoft.com/office/drawing/2014/main" id="{FFD474E7-46FC-453A-A9CB-3AD52E55CF8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6136" y="1012097"/>
            <a:ext cx="8390369" cy="378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2800" b="1" dirty="0">
                <a:solidFill>
                  <a:schemeClr val="tx2">
                    <a:lumMod val="75000"/>
                  </a:schemeClr>
                </a:solidFill>
              </a:rPr>
              <a:t>Prevencia pytliactva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b="1" dirty="0">
                <a:solidFill>
                  <a:schemeClr val="accent4">
                    <a:lumMod val="75000"/>
                  </a:schemeClr>
                </a:solidFill>
              </a:rPr>
              <a:t>Pytliactvo predstavuje významnú hrozbu pre populácie veľkých šeliem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 err="1">
                <a:solidFill>
                  <a:schemeClr val="tx1"/>
                </a:solidFill>
              </a:rPr>
              <a:t>Enviromentálna</a:t>
            </a:r>
            <a:r>
              <a:rPr lang="sk-SK" sz="1800" dirty="0">
                <a:solidFill>
                  <a:schemeClr val="tx1"/>
                </a:solidFill>
              </a:rPr>
              <a:t> kriminalita patrí medzi veľmi lukratívne druhy kriminality: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1"/>
                </a:solidFill>
              </a:rPr>
              <a:t>Ťažko odhaliteľná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1"/>
                </a:solidFill>
              </a:rPr>
              <a:t>Vysoká latencia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1"/>
                </a:solidFill>
              </a:rPr>
              <a:t>Relatívne malé riziko pre páchateľov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1"/>
                </a:solidFill>
              </a:rPr>
              <a:t>Lukratívny organizovaný medzinárodný charakter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1"/>
                </a:solidFill>
              </a:rPr>
              <a:t>Takmer v každej krajine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1"/>
                </a:solidFill>
              </a:rPr>
              <a:t>Týka sa nielen ikonických druhov</a:t>
            </a:r>
            <a:endParaRPr sz="1800" dirty="0">
              <a:solidFill>
                <a:schemeClr val="tx1"/>
              </a:solidFill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B2F20E4C-3BFC-63F0-899E-F01F06639B3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81117" y="2475767"/>
            <a:ext cx="2009773" cy="1449264"/>
          </a:xfrm>
          <a:prstGeom prst="rect">
            <a:avLst/>
          </a:prstGeom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626" y="3876261"/>
            <a:ext cx="2531165" cy="1205947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2696" y="2475766"/>
            <a:ext cx="1451113" cy="101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29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>
          <a:extLst>
            <a:ext uri="{FF2B5EF4-FFF2-40B4-BE49-F238E27FC236}">
              <a16:creationId xmlns:a16="http://schemas.microsoft.com/office/drawing/2014/main" id="{576F73A2-C517-25CB-6162-81F6319D6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>
            <a:extLst>
              <a:ext uri="{FF2B5EF4-FFF2-40B4-BE49-F238E27FC236}">
                <a16:creationId xmlns:a16="http://schemas.microsoft.com/office/drawing/2014/main" id="{4387F04D-990B-C817-864F-F8D1656465C0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997216" y="4317100"/>
            <a:ext cx="401719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endParaRPr/>
          </a:p>
        </p:txBody>
      </p:sp>
      <p:sp>
        <p:nvSpPr>
          <p:cNvPr id="51" name="Google Shape;51;p31">
            <a:extLst>
              <a:ext uri="{FF2B5EF4-FFF2-40B4-BE49-F238E27FC236}">
                <a16:creationId xmlns:a16="http://schemas.microsoft.com/office/drawing/2014/main" id="{7027C1C2-55F7-0887-25A4-1E9BE3277B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3472" y="4319789"/>
            <a:ext cx="299878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endParaRPr dirty="0"/>
          </a:p>
        </p:txBody>
      </p:sp>
      <p:sp>
        <p:nvSpPr>
          <p:cNvPr id="52" name="Google Shape;52;p31">
            <a:extLst>
              <a:ext uri="{FF2B5EF4-FFF2-40B4-BE49-F238E27FC236}">
                <a16:creationId xmlns:a16="http://schemas.microsoft.com/office/drawing/2014/main" id="{F226942D-CDDD-0737-8E30-9E231F06EC0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8775" y="1122933"/>
            <a:ext cx="8390369" cy="378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2800" b="1" dirty="0">
                <a:solidFill>
                  <a:schemeClr val="tx2">
                    <a:lumMod val="75000"/>
                  </a:schemeClr>
                </a:solidFill>
              </a:rPr>
              <a:t>Projekt LECA podporil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Identifikáciu rizikových oblastí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Vytváranie sietí expertov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Školenia pre vyšetrovateľov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Cezhraničné zdieľanie informácií</a:t>
            </a:r>
            <a:endParaRPr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152" y="1244951"/>
            <a:ext cx="3114261" cy="4042666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725" y="3176694"/>
            <a:ext cx="5616427" cy="21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73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>
          <a:extLst>
            <a:ext uri="{FF2B5EF4-FFF2-40B4-BE49-F238E27FC236}">
              <a16:creationId xmlns:a16="http://schemas.microsoft.com/office/drawing/2014/main" id="{0C1762AC-944F-0C2B-E953-9155EA283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>
            <a:extLst>
              <a:ext uri="{FF2B5EF4-FFF2-40B4-BE49-F238E27FC236}">
                <a16:creationId xmlns:a16="http://schemas.microsoft.com/office/drawing/2014/main" id="{96B5D4E3-59CD-BF84-1C5C-30F920CCB2D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8775" y="1122933"/>
            <a:ext cx="8943167" cy="410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rmAutofit fontScale="92500" lnSpcReduction="10000"/>
          </a:bodyPr>
          <a:lstStyle/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b="1" dirty="0">
                <a:solidFill>
                  <a:schemeClr val="tx2">
                    <a:lumMod val="75000"/>
                  </a:schemeClr>
                </a:solidFill>
              </a:rPr>
              <a:t>Význam cezhraničnej spolupráce</a:t>
            </a:r>
          </a:p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>
                <a:solidFill>
                  <a:schemeClr val="tx2">
                    <a:lumMod val="75000"/>
                  </a:schemeClr>
                </a:solidFill>
              </a:rPr>
              <a:t>Ochrana šeliem nepozná hranice</a:t>
            </a:r>
          </a:p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>
                <a:solidFill>
                  <a:schemeClr val="tx2">
                    <a:lumMod val="75000"/>
                  </a:schemeClr>
                </a:solidFill>
              </a:rPr>
              <a:t>Potreba jednotných metodík</a:t>
            </a:r>
          </a:p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>
                <a:solidFill>
                  <a:schemeClr val="tx2">
                    <a:lumMod val="75000"/>
                  </a:schemeClr>
                </a:solidFill>
              </a:rPr>
              <a:t>Výmena skúseností medzi vedcami, </a:t>
            </a:r>
            <a:r>
              <a:rPr lang="sk-SK" sz="1800" dirty="0" err="1">
                <a:solidFill>
                  <a:schemeClr val="tx2">
                    <a:lumMod val="75000"/>
                  </a:schemeClr>
                </a:solidFill>
              </a:rPr>
              <a:t>ochranármi,samosprávami</a:t>
            </a:r>
            <a:endParaRPr lang="sk-SK" sz="1800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>
                <a:solidFill>
                  <a:schemeClr val="tx2">
                    <a:lumMod val="75000"/>
                  </a:schemeClr>
                </a:solidFill>
              </a:rPr>
              <a:t>Participácia miestnych obyvateľov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b="1" dirty="0">
                <a:solidFill>
                  <a:schemeClr val="tx2">
                    <a:lumMod val="75000"/>
                  </a:schemeClr>
                </a:solidFill>
              </a:rPr>
              <a:t>Výzvy do budúcnosti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>
                <a:solidFill>
                  <a:schemeClr val="tx2">
                    <a:lumMod val="75000"/>
                  </a:schemeClr>
                </a:solidFill>
              </a:rPr>
              <a:t>Pokračovanie harmonizovaného monitoringu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>
                <a:solidFill>
                  <a:schemeClr val="tx2">
                    <a:lumMod val="75000"/>
                  </a:schemeClr>
                </a:solidFill>
              </a:rPr>
              <a:t>Zabezpečenie financovania preventívnych opatrení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>
                <a:solidFill>
                  <a:schemeClr val="tx2">
                    <a:lumMod val="75000"/>
                  </a:schemeClr>
                </a:solidFill>
              </a:rPr>
              <a:t>Zvyšovanie spoločenskej akceptácie 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>
                <a:solidFill>
                  <a:schemeClr val="tx2">
                    <a:lumMod val="75000"/>
                  </a:schemeClr>
                </a:solidFill>
              </a:rPr>
              <a:t>Efektívnejší boj proti nelegálnemu usmrcovaniu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>
                <a:solidFill>
                  <a:schemeClr val="tx2">
                    <a:lumMod val="75000"/>
                  </a:schemeClr>
                </a:solidFill>
              </a:rPr>
              <a:t>Zachovanie ekologickej konektivity Karpát</a:t>
            </a:r>
            <a:endParaRPr sz="18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F30CF36-EF4C-D6A0-C6E0-67F283968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2" y="3175819"/>
            <a:ext cx="2082259" cy="1873978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928E34F-BFFF-B6CC-DBCB-DD79FE41D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1543" y="3063812"/>
            <a:ext cx="1842051" cy="1691068"/>
          </a:xfrm>
          <a:prstGeom prst="rect">
            <a:avLst/>
          </a:prstGeom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901766F1-6ABB-0756-4633-B4D1CA3637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0878" y="1208530"/>
            <a:ext cx="2097835" cy="161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6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C39F7-3943-1614-E07B-1BDCB13F6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6D3A08-5437-3AAC-0833-716AC973E3B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58775" y="616527"/>
            <a:ext cx="7679631" cy="4526973"/>
          </a:xfrm>
        </p:spPr>
        <p:txBody>
          <a:bodyPr>
            <a:normAutofit fontScale="92500"/>
          </a:bodyPr>
          <a:lstStyle/>
          <a:p>
            <a:r>
              <a:rPr lang="sk-SK" sz="2800" b="1" dirty="0">
                <a:solidFill>
                  <a:schemeClr val="tx2">
                    <a:lumMod val="75000"/>
                  </a:schemeClr>
                </a:solidFill>
              </a:rPr>
              <a:t>Národné odporúčania pre ochranu a manažment veľkých šeliem na Slovensku  </a:t>
            </a:r>
          </a:p>
          <a:p>
            <a:r>
              <a:rPr lang="sk-SK" sz="2000" b="1" dirty="0">
                <a:solidFill>
                  <a:schemeClr val="tx2">
                    <a:lumMod val="75000"/>
                  </a:schemeClr>
                </a:solidFill>
              </a:rPr>
              <a:t>           </a:t>
            </a:r>
          </a:p>
          <a:p>
            <a:r>
              <a:rPr lang="sk-SK" sz="1900" b="1" dirty="0">
                <a:solidFill>
                  <a:schemeClr val="accent4">
                    <a:lumMod val="50000"/>
                  </a:schemeClr>
                </a:solidFill>
              </a:rPr>
              <a:t>A. Dlhodobá vízia monitoringu veľkých šeliem na Slovensku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sk-SK" sz="1200" dirty="0">
                <a:solidFill>
                  <a:schemeClr val="tx1"/>
                </a:solidFill>
              </a:rPr>
              <a:t>Zabezpečenie jednotného a dlhodobého monitoringu veľkých šeliem na celom  území Slovenska</a:t>
            </a:r>
          </a:p>
          <a:p>
            <a:r>
              <a:rPr lang="sk-SK" sz="1200" dirty="0">
                <a:solidFill>
                  <a:schemeClr val="tx1"/>
                </a:solidFill>
              </a:rPr>
              <a:t>      podľa harmonizovanej metodiky.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sk-SK" sz="1200" dirty="0">
                <a:solidFill>
                  <a:schemeClr val="tx1"/>
                </a:solidFill>
              </a:rPr>
              <a:t>Vybudovať integrovaný dátový systém (databázu) monitoringu veľkých šeliem, ktorý umožní</a:t>
            </a:r>
          </a:p>
          <a:p>
            <a:pPr marL="228600" indent="0"/>
            <a:r>
              <a:rPr lang="sk-SK" sz="1200" dirty="0">
                <a:solidFill>
                  <a:schemeClr val="tx1"/>
                </a:solidFill>
              </a:rPr>
              <a:t>      štandardizované hodnotenie stavu druhov v súlade s požiadavkami Smernice o biotopoch </a:t>
            </a:r>
          </a:p>
          <a:p>
            <a:pPr marL="228600" indent="0"/>
            <a:r>
              <a:rPr lang="sk-SK" sz="1200" dirty="0">
                <a:solidFill>
                  <a:schemeClr val="tx1"/>
                </a:solidFill>
              </a:rPr>
              <a:t>      a metodickými odporúčaniami IUCN SSC </a:t>
            </a:r>
            <a:r>
              <a:rPr lang="sk-SK" sz="1200" dirty="0" err="1">
                <a:solidFill>
                  <a:schemeClr val="tx1"/>
                </a:solidFill>
              </a:rPr>
              <a:t>Large</a:t>
            </a:r>
            <a:r>
              <a:rPr lang="sk-SK" sz="1200" dirty="0">
                <a:solidFill>
                  <a:schemeClr val="tx1"/>
                </a:solidFill>
              </a:rPr>
              <a:t> </a:t>
            </a:r>
            <a:r>
              <a:rPr lang="sk-SK" sz="1200" dirty="0" err="1">
                <a:solidFill>
                  <a:schemeClr val="tx1"/>
                </a:solidFill>
              </a:rPr>
              <a:t>Carnivore</a:t>
            </a:r>
            <a:r>
              <a:rPr lang="sk-SK" sz="1200" dirty="0">
                <a:solidFill>
                  <a:schemeClr val="tx1"/>
                </a:solidFill>
              </a:rPr>
              <a:t> </a:t>
            </a:r>
            <a:r>
              <a:rPr lang="sk-SK" sz="1200" dirty="0" err="1">
                <a:solidFill>
                  <a:schemeClr val="tx1"/>
                </a:solidFill>
              </a:rPr>
              <a:t>Initiative</a:t>
            </a:r>
            <a:r>
              <a:rPr lang="sk-SK" sz="1200" dirty="0">
                <a:solidFill>
                  <a:schemeClr val="tx1"/>
                </a:solidFill>
              </a:rPr>
              <a:t> </a:t>
            </a:r>
            <a:r>
              <a:rPr lang="sk-SK" sz="1200" dirty="0" err="1">
                <a:solidFill>
                  <a:schemeClr val="tx1"/>
                </a:solidFill>
              </a:rPr>
              <a:t>for</a:t>
            </a:r>
            <a:r>
              <a:rPr lang="sk-SK" sz="1200" dirty="0">
                <a:solidFill>
                  <a:schemeClr val="tx1"/>
                </a:solidFill>
              </a:rPr>
              <a:t> </a:t>
            </a:r>
            <a:r>
              <a:rPr lang="sk-SK" sz="1200" dirty="0" err="1">
                <a:solidFill>
                  <a:schemeClr val="tx1"/>
                </a:solidFill>
              </a:rPr>
              <a:t>Europe</a:t>
            </a:r>
            <a:r>
              <a:rPr lang="sk-SK" sz="1200" dirty="0">
                <a:solidFill>
                  <a:schemeClr val="tx1"/>
                </a:solidFill>
              </a:rPr>
              <a:t>, ako aj s princípmi </a:t>
            </a:r>
          </a:p>
          <a:p>
            <a:pPr marL="228600" indent="0"/>
            <a:r>
              <a:rPr lang="sk-SK" sz="1200" dirty="0">
                <a:solidFill>
                  <a:schemeClr val="tx1"/>
                </a:solidFill>
              </a:rPr>
              <a:t>      Červeného zoznamu IUCN a Zeleného statusu IUCN.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sk-SK" sz="1200" dirty="0">
                <a:solidFill>
                  <a:schemeClr val="tx1"/>
                </a:solidFill>
              </a:rPr>
              <a:t>Posilniť odbornú a inštitucionálnu koordináciu monitoringu s cieľom zabezpečiť vysokú kvalitu, </a:t>
            </a:r>
          </a:p>
          <a:p>
            <a:pPr marL="228600" indent="0"/>
            <a:r>
              <a:rPr lang="sk-SK" sz="1200" dirty="0">
                <a:solidFill>
                  <a:schemeClr val="tx1"/>
                </a:solidFill>
              </a:rPr>
              <a:t>      vzájomnú </a:t>
            </a:r>
            <a:r>
              <a:rPr lang="sk-SK" sz="1200" dirty="0" err="1">
                <a:solidFill>
                  <a:schemeClr val="tx1"/>
                </a:solidFill>
              </a:rPr>
              <a:t>zdieľateľnosť</a:t>
            </a:r>
            <a:r>
              <a:rPr lang="sk-SK" sz="1200" dirty="0">
                <a:solidFill>
                  <a:schemeClr val="tx1"/>
                </a:solidFill>
              </a:rPr>
              <a:t> a efektívne využitie údajov pri rozhodovaní a manažmente populácií </a:t>
            </a:r>
          </a:p>
          <a:p>
            <a:pPr marL="228600" indent="0"/>
            <a:r>
              <a:rPr lang="sk-SK" sz="1200" dirty="0">
                <a:solidFill>
                  <a:schemeClr val="tx1"/>
                </a:solidFill>
              </a:rPr>
              <a:t>      veľkých šeliem.</a:t>
            </a:r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sk-SK" sz="1200" dirty="0">
                <a:solidFill>
                  <a:schemeClr val="tx1"/>
                </a:solidFill>
              </a:rPr>
              <a:t>  Zabezpečiť cezhraničnú kompatibilitu monitoringu a hodnotiť karpatské populácie na úrovni</a:t>
            </a:r>
          </a:p>
          <a:p>
            <a:pPr marL="228600" indent="0"/>
            <a:r>
              <a:rPr lang="sk-SK" sz="1200" dirty="0">
                <a:solidFill>
                  <a:schemeClr val="tx1"/>
                </a:solidFill>
              </a:rPr>
              <a:t>      biologických populácií (národnej aj cezhraničnej úrovni).</a:t>
            </a:r>
          </a:p>
          <a:p>
            <a:endParaRPr lang="sk-SK" sz="1400" dirty="0">
              <a:solidFill>
                <a:schemeClr val="tx1"/>
              </a:solidFill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endParaRPr lang="sk-SK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44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8BDE117-B679-7BBD-A3D4-0426D0055A4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58775" y="1055716"/>
            <a:ext cx="7796009" cy="4447309"/>
          </a:xfrm>
        </p:spPr>
        <p:txBody>
          <a:bodyPr>
            <a:normAutofit fontScale="92500" lnSpcReduction="20000"/>
          </a:bodyPr>
          <a:lstStyle/>
          <a:p>
            <a:pPr marL="40005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k-SK" sz="1300" dirty="0">
                <a:solidFill>
                  <a:schemeClr val="tx1"/>
                </a:solidFill>
              </a:rPr>
              <a:t>Prepojiť monitoring s hodnotením stavu a miery obnovy populácií a s adaptívnym</a:t>
            </a:r>
          </a:p>
          <a:p>
            <a:pPr marL="228600" indent="0"/>
            <a:r>
              <a:rPr lang="sk-SK" sz="1300" dirty="0">
                <a:solidFill>
                  <a:schemeClr val="tx1"/>
                </a:solidFill>
              </a:rPr>
              <a:t>    manažmentom v súlade s princípmi Zeleného statusu IUCN.</a:t>
            </a:r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sk-SK" sz="1300" dirty="0">
                <a:solidFill>
                  <a:schemeClr val="tx1"/>
                </a:solidFill>
              </a:rPr>
              <a:t>Zaviesť systematické hodnotenie medzidruhových interakcií medzi veľkými šelmami (medveď, vlk,</a:t>
            </a:r>
          </a:p>
          <a:p>
            <a:pPr marL="228600" indent="0"/>
            <a:r>
              <a:rPr lang="sk-SK" sz="1300" dirty="0">
                <a:solidFill>
                  <a:schemeClr val="tx1"/>
                </a:solidFill>
              </a:rPr>
              <a:t>    rys) a ich ekologických funkcií v ekosystémoch, vrátane trofických vzťahov, konkurencie a  </a:t>
            </a:r>
          </a:p>
          <a:p>
            <a:pPr marL="228600" indent="0"/>
            <a:r>
              <a:rPr lang="sk-SK" sz="1300" dirty="0">
                <a:solidFill>
                  <a:schemeClr val="tx1"/>
                </a:solidFill>
              </a:rPr>
              <a:t>    priestorovej dynamiky, a tieto poznatky integrovať do národného monitoringu a využívať pri </a:t>
            </a:r>
          </a:p>
          <a:p>
            <a:pPr marL="228600" indent="0"/>
            <a:r>
              <a:rPr lang="sk-SK" sz="1300" dirty="0">
                <a:solidFill>
                  <a:schemeClr val="tx1"/>
                </a:solidFill>
              </a:rPr>
              <a:t>    hodnotení stavu druhov (IUCN Červený zoznam) a ich ekologickej obnovy (IUCN Zelený status), ako</a:t>
            </a:r>
          </a:p>
          <a:p>
            <a:pPr marL="228600" indent="0"/>
            <a:r>
              <a:rPr lang="sk-SK" sz="1300" dirty="0">
                <a:solidFill>
                  <a:schemeClr val="tx1"/>
                </a:solidFill>
              </a:rPr>
              <a:t>    aj pri plánovaní a implementácii </a:t>
            </a:r>
            <a:r>
              <a:rPr lang="sk-SK" sz="1300" dirty="0" err="1">
                <a:solidFill>
                  <a:schemeClr val="tx1"/>
                </a:solidFill>
              </a:rPr>
              <a:t>manažmentových</a:t>
            </a:r>
            <a:r>
              <a:rPr lang="sk-SK" sz="1300" dirty="0">
                <a:solidFill>
                  <a:schemeClr val="tx1"/>
                </a:solidFill>
              </a:rPr>
              <a:t> opatrení</a:t>
            </a:r>
            <a:r>
              <a:rPr lang="sk-SK" sz="1200" dirty="0">
                <a:solidFill>
                  <a:schemeClr val="tx1"/>
                </a:solidFill>
              </a:rPr>
              <a:t>.</a:t>
            </a:r>
          </a:p>
          <a:p>
            <a:pPr marL="228600" indent="0"/>
            <a:endParaRPr lang="sk-SK" sz="1200" dirty="0">
              <a:solidFill>
                <a:schemeClr val="tx1"/>
              </a:solidFill>
            </a:endParaRPr>
          </a:p>
          <a:p>
            <a:r>
              <a:rPr lang="sk-SK" sz="1900" b="1" dirty="0">
                <a:solidFill>
                  <a:schemeClr val="accent4">
                    <a:lumMod val="50000"/>
                  </a:schemeClr>
                </a:solidFill>
              </a:rPr>
              <a:t>B. Dlhodobá vízia prevencie konfliktov medzi človekom a veľkými šelmami</a:t>
            </a:r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sk-SK" sz="1300" dirty="0">
                <a:solidFill>
                  <a:schemeClr val="tx1"/>
                </a:solidFill>
              </a:rPr>
              <a:t>Zabezpečiť prístup k informáciám o veľkých šelmám širokej verejnosti. Informácie o časopriestorovej </a:t>
            </a:r>
          </a:p>
          <a:p>
            <a:pPr marL="228600" indent="0"/>
            <a:r>
              <a:rPr lang="sk-SK" sz="1300" dirty="0">
                <a:solidFill>
                  <a:schemeClr val="tx1"/>
                </a:solidFill>
              </a:rPr>
              <a:t>    aktivite na základe vytvorenej databázy z monitoringu, o etológii a nárokoch (osveta).</a:t>
            </a:r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sk-SK" sz="1300" dirty="0">
                <a:solidFill>
                  <a:schemeClr val="tx1"/>
                </a:solidFill>
              </a:rPr>
              <a:t>Poskytnutie pomoci pri predchádzaní vzniku škôd veľkými šelmami pre začínajúcich farmárov, </a:t>
            </a:r>
          </a:p>
          <a:p>
            <a:pPr marL="228600" indent="0"/>
            <a:r>
              <a:rPr lang="sk-SK" sz="1300" dirty="0">
                <a:solidFill>
                  <a:schemeClr val="tx1"/>
                </a:solidFill>
              </a:rPr>
              <a:t>    poľnohospodárov, chovateľov.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sk-SK" sz="1300" dirty="0">
                <a:solidFill>
                  <a:schemeClr val="tx1"/>
                </a:solidFill>
              </a:rPr>
              <a:t>Kontrola preventívnych opatrení. Ak použitie preventívnych opatrení má byť účinné, musia byť </a:t>
            </a:r>
          </a:p>
          <a:p>
            <a:pPr marL="228600" indent="0"/>
            <a:r>
              <a:rPr lang="sk-SK" sz="1300" dirty="0">
                <a:solidFill>
                  <a:schemeClr val="tx1"/>
                </a:solidFill>
              </a:rPr>
              <a:t>    kontrolované či boli inštalované správne a či ich prevádzka je bezpečná.</a:t>
            </a:r>
          </a:p>
          <a:p>
            <a:endParaRPr lang="sk-SK" sz="1300" dirty="0"/>
          </a:p>
          <a:p>
            <a:pPr marL="228600" indent="0"/>
            <a:r>
              <a:rPr lang="sk-SK" sz="1200" dirty="0">
                <a:solidFill>
                  <a:schemeClr val="tx1"/>
                </a:solidFill>
              </a:rPr>
              <a:t>   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5745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E649F-8438-5258-482E-758F857E0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3F1FAE1-88DC-5513-56F1-F81559E6839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58775" y="616527"/>
            <a:ext cx="7679631" cy="4526973"/>
          </a:xfrm>
        </p:spPr>
        <p:txBody>
          <a:bodyPr>
            <a:normAutofit/>
          </a:bodyPr>
          <a:lstStyle/>
          <a:p>
            <a:r>
              <a:rPr lang="sk-SK" sz="2000" b="1" dirty="0">
                <a:solidFill>
                  <a:schemeClr val="tx2">
                    <a:lumMod val="75000"/>
                  </a:schemeClr>
                </a:solidFill>
              </a:rPr>
              <a:t>           </a:t>
            </a:r>
          </a:p>
          <a:p>
            <a:r>
              <a:rPr lang="sk-SK" sz="1800" b="1" dirty="0">
                <a:solidFill>
                  <a:schemeClr val="accent4">
                    <a:lumMod val="50000"/>
                  </a:schemeClr>
                </a:solidFill>
              </a:rPr>
              <a:t>C. Dlhodobá vízia prevencie pytliactva na Slovensku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sk-SK" sz="1200" dirty="0">
                <a:solidFill>
                  <a:schemeClr val="tx1"/>
                </a:solidFill>
              </a:rPr>
              <a:t>Posilniť medzi inštitucionálnu spoluprácu pri prevencii, objasňovaní protiprávnych konaní na  </a:t>
            </a:r>
          </a:p>
          <a:p>
            <a:pPr marL="228600" indent="0"/>
            <a:r>
              <a:rPr lang="sk-SK" sz="1200" dirty="0">
                <a:solidFill>
                  <a:schemeClr val="tx1"/>
                </a:solidFill>
              </a:rPr>
              <a:t>     úseku pytliactva na národnej úrovni. 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sk-SK" sz="1200" dirty="0">
                <a:solidFill>
                  <a:schemeClr val="tx1"/>
                </a:solidFill>
              </a:rPr>
              <a:t>Zabezpečiť dostupnosť forenzných kapacít a expertíz pre odhaľovanie a objasňovanie </a:t>
            </a:r>
          </a:p>
          <a:p>
            <a:pPr marL="228600" indent="0"/>
            <a:r>
              <a:rPr lang="sk-SK" sz="1200" dirty="0">
                <a:solidFill>
                  <a:schemeClr val="tx1"/>
                </a:solidFill>
              </a:rPr>
              <a:t>     protiprávnych konaní na úseku pytliactva.</a:t>
            </a:r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sk-SK" sz="1200" dirty="0">
                <a:solidFill>
                  <a:schemeClr val="tx1"/>
                </a:solidFill>
              </a:rPr>
              <a:t> Zaviesť štandardizované postupy zabezpečovania dôkazov v prípadoch podozrenia na protiprávne</a:t>
            </a:r>
          </a:p>
          <a:p>
            <a:pPr marL="228600" indent="0"/>
            <a:r>
              <a:rPr lang="sk-SK" sz="1200" dirty="0">
                <a:solidFill>
                  <a:schemeClr val="tx1"/>
                </a:solidFill>
              </a:rPr>
              <a:t>     konanie v oblasti pytliactva.</a:t>
            </a:r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sk-SK" sz="1200" dirty="0">
                <a:solidFill>
                  <a:schemeClr val="tx1"/>
                </a:solidFill>
              </a:rPr>
              <a:t> Prepojiť orgány činné v trestnom konaní s vedeckými  databázami voľne žijúcich živočíchov.</a:t>
            </a:r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sk-SK" sz="1200" dirty="0">
                <a:solidFill>
                  <a:schemeClr val="tx1"/>
                </a:solidFill>
              </a:rPr>
              <a:t>Zaviesť systémové nástroje prevencie pytliactva prostredníctvom národne koordinovanej osvety, </a:t>
            </a:r>
          </a:p>
          <a:p>
            <a:pPr marL="228600" indent="0"/>
            <a:r>
              <a:rPr lang="sk-SK" sz="1200" dirty="0">
                <a:solidFill>
                  <a:schemeClr val="tx1"/>
                </a:solidFill>
              </a:rPr>
              <a:t>    zapojenia verejnosti a mechanizmov oznamovania.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sk-SK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10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>
          <a:extLst>
            <a:ext uri="{FF2B5EF4-FFF2-40B4-BE49-F238E27FC236}">
              <a16:creationId xmlns:a16="http://schemas.microsoft.com/office/drawing/2014/main" id="{7296B682-2AE0-A63A-584C-D566FE315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>
            <a:extLst>
              <a:ext uri="{FF2B5EF4-FFF2-40B4-BE49-F238E27FC236}">
                <a16:creationId xmlns:a16="http://schemas.microsoft.com/office/drawing/2014/main" id="{CD51C127-ACC8-F3C4-A311-3D6E767309A3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997216" y="4317100"/>
            <a:ext cx="401719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endParaRPr/>
          </a:p>
        </p:txBody>
      </p:sp>
      <p:sp>
        <p:nvSpPr>
          <p:cNvPr id="51" name="Google Shape;51;p31">
            <a:extLst>
              <a:ext uri="{FF2B5EF4-FFF2-40B4-BE49-F238E27FC236}">
                <a16:creationId xmlns:a16="http://schemas.microsoft.com/office/drawing/2014/main" id="{9C95A079-032E-63C1-70AC-BDB6816629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3472" y="4319789"/>
            <a:ext cx="299878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r>
              <a:rPr lang="sk-SK" dirty="0"/>
              <a:t>Ďakujem za pozornosť</a:t>
            </a:r>
            <a:endParaRPr dirty="0"/>
          </a:p>
        </p:txBody>
      </p:sp>
      <p:sp>
        <p:nvSpPr>
          <p:cNvPr id="52" name="Google Shape;52;p31">
            <a:extLst>
              <a:ext uri="{FF2B5EF4-FFF2-40B4-BE49-F238E27FC236}">
                <a16:creationId xmlns:a16="http://schemas.microsoft.com/office/drawing/2014/main" id="{52BE7867-6ECB-25D2-D4E8-99370A207F1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8775" y="1122933"/>
            <a:ext cx="8390369" cy="378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rmAutofit/>
          </a:bodyPr>
          <a:lstStyle/>
          <a:p>
            <a:pPr marL="457200" lvl="0" indent="-2286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b="1" dirty="0">
                <a:solidFill>
                  <a:schemeClr val="tx2">
                    <a:lumMod val="75000"/>
                  </a:schemeClr>
                </a:solidFill>
              </a:rPr>
              <a:t>Veľké šelmy predstavujú významnú súčasť prírodného dedičstva Slovenska a Karpát.</a:t>
            </a:r>
          </a:p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b="1" dirty="0">
                <a:solidFill>
                  <a:schemeClr val="tx1"/>
                </a:solidFill>
              </a:rPr>
              <a:t>Projekt LECA ukázal:</a:t>
            </a:r>
          </a:p>
          <a:p>
            <a:pPr marL="514350" lvl="0" indent="-28575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b="1" dirty="0">
                <a:solidFill>
                  <a:schemeClr val="accent5">
                    <a:lumMod val="75000"/>
                  </a:schemeClr>
                </a:solidFill>
              </a:rPr>
              <a:t>Ochrana musí byť založená na kvalitných údajoch</a:t>
            </a:r>
          </a:p>
          <a:p>
            <a:pPr marL="514350" lvl="0" indent="-28575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b="1" dirty="0">
                <a:solidFill>
                  <a:schemeClr val="accent5">
                    <a:lumMod val="75000"/>
                  </a:schemeClr>
                </a:solidFill>
              </a:rPr>
              <a:t>Prevencia konfliktov je účinnejšia než ich následné riešenie</a:t>
            </a:r>
          </a:p>
          <a:p>
            <a:pPr marL="514350" lvl="0" indent="-28575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800" b="1" dirty="0">
                <a:solidFill>
                  <a:schemeClr val="accent5">
                    <a:lumMod val="75000"/>
                  </a:schemeClr>
                </a:solidFill>
              </a:rPr>
              <a:t>Cezhraničná spolupráca je nevyhnutná pre dlhodobé zachovanie </a:t>
            </a:r>
          </a:p>
          <a:p>
            <a:pPr marL="228600" lvl="0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</a:pPr>
            <a:r>
              <a:rPr lang="sk-SK" sz="1800" b="1" dirty="0">
                <a:solidFill>
                  <a:schemeClr val="accent5">
                    <a:lumMod val="75000"/>
                  </a:schemeClr>
                </a:solidFill>
              </a:rPr>
              <a:t>     populácie veľkých šeliem</a:t>
            </a:r>
            <a:endParaRPr sz="1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Obrázok 1">
            <a:extLst>
              <a:ext uri="{FF2B5EF4-FFF2-40B4-BE49-F238E27FC236}">
                <a16:creationId xmlns:a16="http://schemas.microsoft.com/office/drawing/2014/main" id="{293452AC-32C9-170A-61F7-1A01D0C67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061" y="3637722"/>
            <a:ext cx="3975652" cy="150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5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CDFB2A03-0917-1C07-8D8F-22363C050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207264" y="1994339"/>
            <a:ext cx="6382512" cy="2979444"/>
          </a:xfrm>
        </p:spPr>
        <p:txBody>
          <a:bodyPr/>
          <a:lstStyle/>
          <a:p>
            <a:r>
              <a:rPr lang="sk-SK" sz="1600" dirty="0"/>
              <a:t>Projekt „</a:t>
            </a:r>
            <a:r>
              <a:rPr lang="sk-SK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k-SK" sz="1600" b="1" dirty="0" err="1">
                <a:solidFill>
                  <a:schemeClr val="accent1">
                    <a:lumMod val="75000"/>
                  </a:schemeClr>
                </a:solidFill>
              </a:rPr>
              <a:t>Supporting</a:t>
            </a:r>
            <a:r>
              <a:rPr lang="sk-SK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k-SK" sz="1600" b="1" dirty="0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sk-SK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k-SK" sz="1600" b="1" dirty="0" err="1">
                <a:solidFill>
                  <a:schemeClr val="accent1">
                    <a:lumMod val="75000"/>
                  </a:schemeClr>
                </a:solidFill>
              </a:rPr>
              <a:t>coexistence</a:t>
            </a:r>
            <a:r>
              <a:rPr lang="sk-SK" sz="1600" b="1" dirty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sk-SK" sz="1600" b="1" dirty="0" err="1">
                <a:solidFill>
                  <a:schemeClr val="accent1">
                    <a:lumMod val="75000"/>
                  </a:schemeClr>
                </a:solidFill>
              </a:rPr>
              <a:t>conservation</a:t>
            </a:r>
            <a:r>
              <a:rPr lang="sk-SK" sz="1600" b="1" dirty="0">
                <a:solidFill>
                  <a:schemeClr val="accent1">
                    <a:lumMod val="75000"/>
                  </a:schemeClr>
                </a:solidFill>
              </a:rPr>
              <a:t>        </a:t>
            </a:r>
          </a:p>
          <a:p>
            <a:r>
              <a:rPr lang="sk-SK" sz="1600" b="1" dirty="0">
                <a:solidFill>
                  <a:schemeClr val="accent1">
                    <a:lumMod val="75000"/>
                  </a:schemeClr>
                </a:solidFill>
              </a:rPr>
              <a:t>               of </a:t>
            </a:r>
            <a:r>
              <a:rPr lang="sk-SK" sz="1600" b="1" dirty="0" err="1">
                <a:solidFill>
                  <a:schemeClr val="accent1">
                    <a:lumMod val="75000"/>
                  </a:schemeClr>
                </a:solidFill>
              </a:rPr>
              <a:t>Carpathian</a:t>
            </a:r>
            <a:r>
              <a:rPr lang="sk-SK" sz="1600" b="1" dirty="0"/>
              <a:t> </a:t>
            </a:r>
            <a:r>
              <a:rPr lang="sk-SK" sz="1600" b="1" dirty="0" err="1">
                <a:solidFill>
                  <a:schemeClr val="accent4">
                    <a:lumMod val="75000"/>
                  </a:schemeClr>
                </a:solidFill>
              </a:rPr>
              <a:t>L</a:t>
            </a:r>
            <a:r>
              <a:rPr lang="sk-SK" sz="1600" b="1" dirty="0" err="1">
                <a:solidFill>
                  <a:schemeClr val="accent1">
                    <a:lumMod val="75000"/>
                  </a:schemeClr>
                </a:solidFill>
              </a:rPr>
              <a:t>arg</a:t>
            </a:r>
            <a:r>
              <a:rPr lang="sk-SK" sz="1600" b="1" dirty="0" err="1">
                <a:solidFill>
                  <a:schemeClr val="accent4">
                    <a:lumMod val="75000"/>
                  </a:schemeClr>
                </a:solidFill>
              </a:rPr>
              <a:t>E</a:t>
            </a:r>
            <a:r>
              <a:rPr lang="sk-SK" sz="1600" b="1" dirty="0"/>
              <a:t> </a:t>
            </a:r>
            <a:r>
              <a:rPr lang="sk-SK" sz="1600" b="1" dirty="0" err="1">
                <a:solidFill>
                  <a:schemeClr val="accent4">
                    <a:lumMod val="75000"/>
                  </a:schemeClr>
                </a:solidFill>
              </a:rPr>
              <a:t>Ca</a:t>
            </a:r>
            <a:r>
              <a:rPr lang="sk-SK" sz="1600" b="1" dirty="0" err="1">
                <a:solidFill>
                  <a:schemeClr val="accent1">
                    <a:lumMod val="75000"/>
                  </a:schemeClr>
                </a:solidFill>
              </a:rPr>
              <a:t>rnivores</a:t>
            </a:r>
            <a:r>
              <a:rPr lang="sk-SK" sz="1600" b="1" dirty="0">
                <a:solidFill>
                  <a:schemeClr val="accent1">
                    <a:lumMod val="75000"/>
                  </a:schemeClr>
                </a:solidFill>
              </a:rPr>
              <a:t>“</a:t>
            </a:r>
            <a:r>
              <a:rPr lang="sk-SK" sz="1600" dirty="0"/>
              <a:t> </a:t>
            </a:r>
          </a:p>
          <a:p>
            <a:r>
              <a:rPr lang="sk-SK" sz="1600" dirty="0"/>
              <a:t>je financovaný z programu </a:t>
            </a:r>
            <a:r>
              <a:rPr lang="sk-SK" sz="1600" dirty="0" err="1"/>
              <a:t>Interreg</a:t>
            </a:r>
            <a:r>
              <a:rPr lang="sk-SK" sz="1600" dirty="0"/>
              <a:t> CENTRAL EUROPE</a:t>
            </a:r>
          </a:p>
          <a:p>
            <a:r>
              <a:rPr lang="sk-SK" sz="1600" dirty="0"/>
              <a:t>Akronym: LECA</a:t>
            </a:r>
          </a:p>
          <a:p>
            <a:r>
              <a:rPr lang="sk-SK" sz="1600" dirty="0"/>
              <a:t>Kód: CE0100170</a:t>
            </a:r>
          </a:p>
          <a:p>
            <a:r>
              <a:rPr lang="sk-SK" sz="1600" dirty="0"/>
              <a:t>Obdobie trvania projektu: 1.4.2023 - 31.3.2026</a:t>
            </a:r>
          </a:p>
          <a:p>
            <a:r>
              <a:rPr lang="sk-SK" sz="1600" dirty="0"/>
              <a:t>Celkový rozpočet projektu: 2 932 983,57 EUR           </a:t>
            </a:r>
          </a:p>
          <a:p>
            <a:endParaRPr lang="sk-SK" sz="1600" dirty="0"/>
          </a:p>
          <a:p>
            <a:endParaRPr lang="sk-SK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BB7BEAE-67AB-A3C1-FF47-CDD064CF990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77091" y="338959"/>
            <a:ext cx="5796381" cy="4507028"/>
          </a:xfrm>
        </p:spPr>
        <p:txBody>
          <a:bodyPr>
            <a:normAutofit/>
          </a:bodyPr>
          <a:lstStyle/>
          <a:p>
            <a:r>
              <a:rPr lang="sk-SK" sz="2000" b="1" dirty="0">
                <a:solidFill>
                  <a:schemeClr val="tx2">
                    <a:lumMod val="75000"/>
                  </a:schemeClr>
                </a:solidFill>
              </a:rPr>
              <a:t>Partneri projektu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973C47CC-3AB0-71CB-3A31-7384C1E95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73" y="1072895"/>
            <a:ext cx="4801279" cy="921444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9F263915-9D51-28AC-1557-148728BB3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3262746"/>
            <a:ext cx="3147012" cy="1711037"/>
          </a:xfrm>
          <a:prstGeom prst="rect">
            <a:avLst/>
          </a:prstGeom>
        </p:spPr>
      </p:pic>
      <p:sp>
        <p:nvSpPr>
          <p:cNvPr id="9" name="BlokTextu 8">
            <a:extLst>
              <a:ext uri="{FF2B5EF4-FFF2-40B4-BE49-F238E27FC236}">
                <a16:creationId xmlns:a16="http://schemas.microsoft.com/office/drawing/2014/main" id="{C2151AD6-1D03-E8D1-F51A-F2BB7B0C903D}"/>
              </a:ext>
            </a:extLst>
          </p:cNvPr>
          <p:cNvSpPr txBox="1"/>
          <p:nvPr/>
        </p:nvSpPr>
        <p:spPr>
          <a:xfrm>
            <a:off x="5802607" y="2801885"/>
            <a:ext cx="3276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b="1" dirty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</a:rPr>
              <a:t>Asociovaní partneri projektu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5620" y="211164"/>
            <a:ext cx="2798379" cy="91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18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/>
          <p:cNvSpPr txBox="1">
            <a:spLocks noGrp="1"/>
          </p:cNvSpPr>
          <p:nvPr>
            <p:ph type="body" idx="2"/>
          </p:nvPr>
        </p:nvSpPr>
        <p:spPr>
          <a:xfrm>
            <a:off x="1119352" y="1345262"/>
            <a:ext cx="6913180" cy="355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pic>
        <p:nvPicPr>
          <p:cNvPr id="5" name="Obrázo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52" y="1206062"/>
            <a:ext cx="6913180" cy="36918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BlokTextu 1"/>
          <p:cNvSpPr txBox="1"/>
          <p:nvPr/>
        </p:nvSpPr>
        <p:spPr>
          <a:xfrm>
            <a:off x="4014593" y="1415441"/>
            <a:ext cx="2987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>
                <a:latin typeface="Trebuchet MS" panose="020B0603020202020204" pitchFamily="34" charset="0"/>
              </a:rPr>
              <a:t>12 partnerov a 15 asociovaných      partnerov zo 7 krajín Európy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9">
          <a:extLst>
            <a:ext uri="{FF2B5EF4-FFF2-40B4-BE49-F238E27FC236}">
              <a16:creationId xmlns:a16="http://schemas.microsoft.com/office/drawing/2014/main" id="{B43A3C5A-1E5A-56D5-3192-4F0A5D562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the world with animals&#10;&#10;AI-generated content may be incorrect.">
            <a:extLst>
              <a:ext uri="{FF2B5EF4-FFF2-40B4-BE49-F238E27FC236}">
                <a16:creationId xmlns:a16="http://schemas.microsoft.com/office/drawing/2014/main" id="{D2E28A4E-E177-8188-22C5-18F4A610E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926" y="181303"/>
            <a:ext cx="4610654" cy="4769070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21" y="181303"/>
            <a:ext cx="4043856" cy="482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9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9">
          <a:extLst>
            <a:ext uri="{FF2B5EF4-FFF2-40B4-BE49-F238E27FC236}">
              <a16:creationId xmlns:a16="http://schemas.microsoft.com/office/drawing/2014/main" id="{0A3F0665-458F-6866-AFB4-F56B740C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697012" y="1474076"/>
            <a:ext cx="2406155" cy="3563007"/>
          </a:xfrm>
          <a:prstGeom prst="rect">
            <a:avLst/>
          </a:prstGeom>
        </p:spPr>
      </p:pic>
      <p:sp>
        <p:nvSpPr>
          <p:cNvPr id="52" name="Google Shape;52;p31">
            <a:extLst>
              <a:ext uri="{FF2B5EF4-FFF2-40B4-BE49-F238E27FC236}">
                <a16:creationId xmlns:a16="http://schemas.microsoft.com/office/drawing/2014/main" id="{0ED2D0DA-95ED-B87F-B656-291E3B21BD0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8775" y="165540"/>
            <a:ext cx="8785223" cy="497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rmAutofit/>
          </a:bodyPr>
          <a:lstStyle/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2400" b="1" dirty="0">
                <a:solidFill>
                  <a:schemeClr val="accent4">
                    <a:lumMod val="75000"/>
                  </a:schemeClr>
                </a:solidFill>
              </a:rPr>
              <a:t>Piliere projektu</a:t>
            </a:r>
          </a:p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b="1" dirty="0">
                <a:solidFill>
                  <a:schemeClr val="tx1"/>
                </a:solidFill>
              </a:rPr>
              <a:t>Harmonizovaný monitoring</a:t>
            </a:r>
          </a:p>
          <a:p>
            <a:pPr marL="457200" lvl="0" indent="-2286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b="1" dirty="0">
                <a:solidFill>
                  <a:schemeClr val="tx1"/>
                </a:solidFill>
              </a:rPr>
              <a:t>  Prevencia pytliactva 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b="1" dirty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                                         Prevencia a zmierňovanie 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b="1" dirty="0">
                <a:solidFill>
                  <a:schemeClr val="tx1"/>
                </a:solidFill>
              </a:rPr>
              <a:t>konfliktov</a:t>
            </a:r>
            <a:endParaRPr sz="1800" b="1" dirty="0">
              <a:solidFill>
                <a:schemeClr val="tx1"/>
              </a:solidFill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1255" y="165539"/>
            <a:ext cx="2647889" cy="890752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53" y="3803431"/>
            <a:ext cx="1182301" cy="1340068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9875" y="2555986"/>
            <a:ext cx="2900855" cy="2481097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320" y="1115569"/>
            <a:ext cx="3265040" cy="268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>
          <a:extLst>
            <a:ext uri="{FF2B5EF4-FFF2-40B4-BE49-F238E27FC236}">
              <a16:creationId xmlns:a16="http://schemas.microsoft.com/office/drawing/2014/main" id="{888663FF-63B8-B899-C84E-E970FF8F9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>
            <a:extLst>
              <a:ext uri="{FF2B5EF4-FFF2-40B4-BE49-F238E27FC236}">
                <a16:creationId xmlns:a16="http://schemas.microsoft.com/office/drawing/2014/main" id="{931DBBC9-E515-BFB6-1EAC-73711772283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997216" y="4317100"/>
            <a:ext cx="401719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endParaRPr/>
          </a:p>
        </p:txBody>
      </p:sp>
      <p:sp>
        <p:nvSpPr>
          <p:cNvPr id="51" name="Google Shape;51;p31">
            <a:extLst>
              <a:ext uri="{FF2B5EF4-FFF2-40B4-BE49-F238E27FC236}">
                <a16:creationId xmlns:a16="http://schemas.microsoft.com/office/drawing/2014/main" id="{F4442A9F-03ED-1B9C-3546-A4BC2E50FA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3472" y="4319789"/>
            <a:ext cx="299878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endParaRPr/>
          </a:p>
        </p:txBody>
      </p:sp>
      <p:sp useBgFill="1">
        <p:nvSpPr>
          <p:cNvPr id="52" name="Google Shape;52;p31">
            <a:extLst>
              <a:ext uri="{FF2B5EF4-FFF2-40B4-BE49-F238E27FC236}">
                <a16:creationId xmlns:a16="http://schemas.microsoft.com/office/drawing/2014/main" id="{70F2F526-E444-8ACF-E544-99171B35736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81803" y="1218402"/>
            <a:ext cx="3359217" cy="3590905"/>
          </a:xfrm>
          <a:prstGeom prst="rect">
            <a:avLst/>
          </a:prstGeom>
          <a:ln>
            <a:noFill/>
          </a:ln>
        </p:spPr>
        <p:txBody>
          <a:bodyPr spcFirstLastPara="1" wrap="square" lIns="217575" tIns="108775" rIns="217575" bIns="108775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2800" b="1" dirty="0">
                <a:solidFill>
                  <a:schemeClr val="tx2">
                    <a:lumMod val="75000"/>
                  </a:schemeClr>
                </a:solidFill>
              </a:rPr>
              <a:t>Harmonizovaný monitoring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2000" b="1" dirty="0">
                <a:solidFill>
                  <a:schemeClr val="accent4">
                    <a:lumMod val="75000"/>
                  </a:schemeClr>
                </a:solidFill>
              </a:rPr>
              <a:t>TATRY</a:t>
            </a:r>
          </a:p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400" dirty="0">
                <a:solidFill>
                  <a:schemeClr val="tx1"/>
                </a:solidFill>
              </a:rPr>
              <a:t>GPS telemetrické obojky</a:t>
            </a:r>
          </a:p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400" dirty="0" err="1">
                <a:solidFill>
                  <a:schemeClr val="tx1"/>
                </a:solidFill>
              </a:rPr>
              <a:t>fotopasce</a:t>
            </a:r>
            <a:endParaRPr lang="sk-SK" sz="1400" dirty="0">
              <a:solidFill>
                <a:schemeClr val="tx1"/>
              </a:solidFill>
            </a:endParaRPr>
          </a:p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400" dirty="0">
                <a:solidFill>
                  <a:schemeClr val="tx1"/>
                </a:solidFill>
              </a:rPr>
              <a:t>genetické analýzy DNA  </a:t>
            </a:r>
          </a:p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400" dirty="0">
                <a:solidFill>
                  <a:schemeClr val="tx1"/>
                </a:solidFill>
              </a:rPr>
              <a:t>analýza potravy </a:t>
            </a:r>
          </a:p>
          <a:p>
            <a:pPr marL="457200" lvl="0" indent="-2286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400" dirty="0">
                <a:solidFill>
                  <a:schemeClr val="tx1"/>
                </a:solidFill>
              </a:rPr>
              <a:t>hormonálne analýzy                                                                          </a:t>
            </a:r>
            <a:endParaRPr sz="1400" dirty="0">
              <a:solidFill>
                <a:schemeClr val="tx1"/>
              </a:solidFill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77" y="926926"/>
            <a:ext cx="6541268" cy="3976369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2169" y="925687"/>
            <a:ext cx="2650875" cy="2086823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4844" y="3705553"/>
            <a:ext cx="762066" cy="815411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599" y="924238"/>
            <a:ext cx="2869382" cy="3221878"/>
          </a:xfrm>
          <a:prstGeom prst="rect">
            <a:avLst/>
          </a:prstGeom>
        </p:spPr>
      </p:pic>
      <p:pic>
        <p:nvPicPr>
          <p:cNvPr id="11" name="Google Shape;419;p5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72139" y="3951351"/>
            <a:ext cx="1121080" cy="1139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813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>
          <a:extLst>
            <a:ext uri="{FF2B5EF4-FFF2-40B4-BE49-F238E27FC236}">
              <a16:creationId xmlns:a16="http://schemas.microsoft.com/office/drawing/2014/main" id="{1642D4C3-C50F-831A-2749-C180F2C67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>
            <a:extLst>
              <a:ext uri="{FF2B5EF4-FFF2-40B4-BE49-F238E27FC236}">
                <a16:creationId xmlns:a16="http://schemas.microsoft.com/office/drawing/2014/main" id="{A731F9A9-21ED-C448-081B-2DCDA311E8F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997216" y="4317100"/>
            <a:ext cx="401719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endParaRPr/>
          </a:p>
        </p:txBody>
      </p:sp>
      <p:sp>
        <p:nvSpPr>
          <p:cNvPr id="51" name="Google Shape;51;p31">
            <a:extLst>
              <a:ext uri="{FF2B5EF4-FFF2-40B4-BE49-F238E27FC236}">
                <a16:creationId xmlns:a16="http://schemas.microsoft.com/office/drawing/2014/main" id="{EAB8BA73-DDE2-61A2-B845-3857CAA5D4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3472" y="4319789"/>
            <a:ext cx="299878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endParaRPr/>
          </a:p>
        </p:txBody>
      </p:sp>
      <p:sp useBgFill="1">
        <p:nvSpPr>
          <p:cNvPr id="52" name="Google Shape;52;p31">
            <a:extLst>
              <a:ext uri="{FF2B5EF4-FFF2-40B4-BE49-F238E27FC236}">
                <a16:creationId xmlns:a16="http://schemas.microsoft.com/office/drawing/2014/main" id="{68D70488-8F48-BD6C-1185-7CFE77BF816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" y="1221289"/>
            <a:ext cx="7935238" cy="3922212"/>
          </a:xfrm>
          <a:prstGeom prst="rect">
            <a:avLst/>
          </a:prstGeom>
          <a:ln>
            <a:noFill/>
          </a:ln>
        </p:spPr>
        <p:txBody>
          <a:bodyPr spcFirstLastPara="1" wrap="square" lIns="217575" tIns="108775" rIns="217575" bIns="108775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2000" b="1" dirty="0">
                <a:solidFill>
                  <a:schemeClr val="accent4">
                    <a:lumMod val="75000"/>
                  </a:schemeClr>
                </a:solidFill>
              </a:rPr>
              <a:t>Beskydy – Kysuce</a:t>
            </a:r>
          </a:p>
          <a:p>
            <a:pPr lvl="0"/>
            <a:r>
              <a:rPr lang="sk-SK" sz="1600" dirty="0">
                <a:solidFill>
                  <a:schemeClr val="tx1"/>
                </a:solidFill>
              </a:rPr>
              <a:t>GPS telemetrické obojky</a:t>
            </a:r>
          </a:p>
          <a:p>
            <a:pPr lvl="0"/>
            <a:r>
              <a:rPr lang="sk-SK" sz="1400" dirty="0">
                <a:solidFill>
                  <a:schemeClr val="tx1"/>
                </a:solidFill>
              </a:rPr>
              <a:t>t</a:t>
            </a:r>
            <a:r>
              <a:rPr lang="sk-SK" sz="1400" dirty="0" smtClean="0">
                <a:solidFill>
                  <a:schemeClr val="tx1"/>
                </a:solidFill>
              </a:rPr>
              <a:t>erénne prieskumy</a:t>
            </a:r>
            <a:endParaRPr lang="sk-SK" sz="1400" dirty="0">
              <a:solidFill>
                <a:schemeClr val="tx1"/>
              </a:solidFill>
            </a:endParaRPr>
          </a:p>
          <a:p>
            <a:pPr lvl="0"/>
            <a:r>
              <a:rPr lang="sk-SK" sz="1400" dirty="0" err="1">
                <a:solidFill>
                  <a:schemeClr val="tx1"/>
                </a:solidFill>
              </a:rPr>
              <a:t>fotopasce</a:t>
            </a:r>
            <a:endParaRPr lang="sk-SK" sz="1400" dirty="0">
              <a:solidFill>
                <a:schemeClr val="tx1"/>
              </a:solidFill>
            </a:endParaRPr>
          </a:p>
          <a:p>
            <a:pPr lvl="0"/>
            <a:r>
              <a:rPr lang="sk-SK" sz="1400" dirty="0">
                <a:solidFill>
                  <a:schemeClr val="tx1"/>
                </a:solidFill>
              </a:rPr>
              <a:t>genetické analýzy DNA</a:t>
            </a:r>
            <a:r>
              <a:rPr lang="sk-SK" sz="3200" dirty="0">
                <a:solidFill>
                  <a:schemeClr val="tx1"/>
                </a:solidFill>
              </a:rPr>
              <a:t>  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image11.jp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636967" y="717169"/>
            <a:ext cx="2281581" cy="1878904"/>
          </a:xfrm>
          <a:prstGeom prst="rect">
            <a:avLst/>
          </a:prstGeom>
          <a:ln/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548" y="1691014"/>
            <a:ext cx="2774515" cy="3452486"/>
          </a:xfrm>
          <a:prstGeom prst="rect">
            <a:avLst/>
          </a:prstGeom>
        </p:spPr>
      </p:pic>
      <p:pic>
        <p:nvPicPr>
          <p:cNvPr id="9" name="Obrázek 9" descr="Obsah obrázku savec, venku, tráva, území&#10;&#10;Obsah generovaný pomocí AI může být nesprávný.">
            <a:extLst>
              <a:ext uri="{FF2B5EF4-FFF2-40B4-BE49-F238E27FC236}">
                <a16:creationId xmlns:a16="http://schemas.microsoft.com/office/drawing/2014/main" id="{D642C55C-1F22-3D9E-E2F7-675E4C263E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5" r="28507"/>
          <a:stretch>
            <a:fillRect/>
          </a:stretch>
        </p:blipFill>
        <p:spPr>
          <a:xfrm>
            <a:off x="3075140" y="2596074"/>
            <a:ext cx="2843408" cy="254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1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>
          <a:extLst>
            <a:ext uri="{FF2B5EF4-FFF2-40B4-BE49-F238E27FC236}">
              <a16:creationId xmlns:a16="http://schemas.microsoft.com/office/drawing/2014/main" id="{1642D4C3-C50F-831A-2749-C180F2C67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>
            <a:extLst>
              <a:ext uri="{FF2B5EF4-FFF2-40B4-BE49-F238E27FC236}">
                <a16:creationId xmlns:a16="http://schemas.microsoft.com/office/drawing/2014/main" id="{A731F9A9-21ED-C448-081B-2DCDA311E8F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997216" y="4317100"/>
            <a:ext cx="401719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endParaRPr/>
          </a:p>
        </p:txBody>
      </p:sp>
      <p:sp>
        <p:nvSpPr>
          <p:cNvPr id="51" name="Google Shape;51;p31">
            <a:extLst>
              <a:ext uri="{FF2B5EF4-FFF2-40B4-BE49-F238E27FC236}">
                <a16:creationId xmlns:a16="http://schemas.microsoft.com/office/drawing/2014/main" id="{EAB8BA73-DDE2-61A2-B845-3857CAA5D4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3472" y="4319789"/>
            <a:ext cx="299878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endParaRPr/>
          </a:p>
        </p:txBody>
      </p:sp>
      <p:sp useBgFill="1">
        <p:nvSpPr>
          <p:cNvPr id="52" name="Google Shape;52;p31">
            <a:extLst>
              <a:ext uri="{FF2B5EF4-FFF2-40B4-BE49-F238E27FC236}">
                <a16:creationId xmlns:a16="http://schemas.microsoft.com/office/drawing/2014/main" id="{68D70488-8F48-BD6C-1185-7CFE77BF816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8775" y="1122933"/>
            <a:ext cx="8390369" cy="3780361"/>
          </a:xfrm>
          <a:prstGeom prst="rect">
            <a:avLst/>
          </a:prstGeom>
          <a:ln>
            <a:noFill/>
          </a:ln>
        </p:spPr>
        <p:txBody>
          <a:bodyPr spcFirstLastPara="1" wrap="square" lIns="217575" tIns="108775" rIns="217575" bIns="108775" anchor="t" anchorCtr="0">
            <a:normAutofit fontScale="92500" lnSpcReduction="20000"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2000" b="1" dirty="0">
                <a:solidFill>
                  <a:schemeClr val="accent4">
                    <a:lumMod val="75000"/>
                  </a:schemeClr>
                </a:solidFill>
              </a:rPr>
              <a:t>Východné Karpaty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 lang="sk-SK" sz="1800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 lang="sk-SK" sz="1800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2800" dirty="0">
                <a:solidFill>
                  <a:schemeClr val="accent4">
                    <a:lumMod val="75000"/>
                  </a:schemeClr>
                </a:solidFill>
              </a:rPr>
              <a:t>                                                                          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 lang="sk-SK" sz="28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2000" b="1" dirty="0">
                <a:solidFill>
                  <a:schemeClr val="accent4">
                    <a:lumMod val="75000"/>
                  </a:schemeClr>
                </a:solidFill>
              </a:rPr>
              <a:t>       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2000" b="1" dirty="0">
                <a:solidFill>
                  <a:schemeClr val="accent4">
                    <a:lumMod val="75000"/>
                  </a:schemeClr>
                </a:solidFill>
              </a:rPr>
              <a:t>Slovenský kras a pohoria severného Maďarska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>
                <a:solidFill>
                  <a:schemeClr val="tx1"/>
                </a:solidFill>
              </a:rPr>
              <a:t>terénne mapovanie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>
                <a:solidFill>
                  <a:schemeClr val="tx1"/>
                </a:solidFill>
              </a:rPr>
              <a:t>genetická analýza DNA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>
                <a:solidFill>
                  <a:schemeClr val="tx1"/>
                </a:solidFill>
              </a:rPr>
              <a:t>systematický monitoring</a:t>
            </a: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1800" dirty="0" err="1">
                <a:solidFill>
                  <a:schemeClr val="tx1"/>
                </a:solidFill>
              </a:rPr>
              <a:t>fotopasce</a:t>
            </a:r>
            <a:endParaRPr lang="sk-SK" sz="1800" dirty="0">
              <a:solidFill>
                <a:schemeClr val="tx1"/>
              </a:solidFill>
            </a:endParaRPr>
          </a:p>
          <a:p>
            <a:pPr marL="457200" lvl="0" indent="-22860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 sz="1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image5.jpg"/>
          <p:cNvPicPr/>
          <p:nvPr/>
        </p:nvPicPr>
        <p:blipFill>
          <a:blip r:embed="rId3"/>
          <a:srcRect t="21425" r="7591" b="5860"/>
          <a:stretch>
            <a:fillRect/>
          </a:stretch>
        </p:blipFill>
        <p:spPr>
          <a:xfrm>
            <a:off x="589614" y="1904038"/>
            <a:ext cx="2726501" cy="1634646"/>
          </a:xfrm>
          <a:prstGeom prst="rect">
            <a:avLst/>
          </a:prstGeom>
          <a:ln/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005" y="1176611"/>
            <a:ext cx="4912139" cy="197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6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>
          <a:extLst>
            <a:ext uri="{FF2B5EF4-FFF2-40B4-BE49-F238E27FC236}">
              <a16:creationId xmlns:a16="http://schemas.microsoft.com/office/drawing/2014/main" id="{1642D4C3-C50F-831A-2749-C180F2C67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>
            <a:extLst>
              <a:ext uri="{FF2B5EF4-FFF2-40B4-BE49-F238E27FC236}">
                <a16:creationId xmlns:a16="http://schemas.microsoft.com/office/drawing/2014/main" id="{A731F9A9-21ED-C448-081B-2DCDA311E8F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997216" y="4317100"/>
            <a:ext cx="401719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endParaRPr/>
          </a:p>
        </p:txBody>
      </p:sp>
      <p:sp>
        <p:nvSpPr>
          <p:cNvPr id="51" name="Google Shape;51;p31">
            <a:extLst>
              <a:ext uri="{FF2B5EF4-FFF2-40B4-BE49-F238E27FC236}">
                <a16:creationId xmlns:a16="http://schemas.microsoft.com/office/drawing/2014/main" id="{EAB8BA73-DDE2-61A2-B845-3857CAA5D4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3472" y="4319789"/>
            <a:ext cx="2998787" cy="586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575" tIns="108775" rIns="217575" bIns="108775" anchor="t" anchorCtr="0">
            <a:noAutofit/>
          </a:bodyPr>
          <a:lstStyle/>
          <a:p>
            <a:pPr marL="457200" marR="0" lvl="0" indent="-228600" algn="l" rtl="0">
              <a:lnSpc>
                <a:spcPct val="138461"/>
              </a:lnSpc>
              <a:spcBef>
                <a:spcPts val="260"/>
              </a:spcBef>
              <a:spcAft>
                <a:spcPts val="0"/>
              </a:spcAft>
              <a:buClr>
                <a:schemeClr val="lt2"/>
              </a:buClr>
              <a:buSzPts val="1040"/>
              <a:buFont typeface="Noto Sans Symbols"/>
              <a:buNone/>
            </a:pPr>
            <a:endParaRPr/>
          </a:p>
        </p:txBody>
      </p:sp>
      <p:sp useBgFill="1">
        <p:nvSpPr>
          <p:cNvPr id="52" name="Google Shape;52;p31">
            <a:extLst>
              <a:ext uri="{FF2B5EF4-FFF2-40B4-BE49-F238E27FC236}">
                <a16:creationId xmlns:a16="http://schemas.microsoft.com/office/drawing/2014/main" id="{68D70488-8F48-BD6C-1185-7CFE77BF816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3506" y="655983"/>
            <a:ext cx="7871051" cy="4442110"/>
          </a:xfrm>
          <a:prstGeom prst="rect">
            <a:avLst/>
          </a:prstGeom>
          <a:ln>
            <a:noFill/>
          </a:ln>
        </p:spPr>
        <p:txBody>
          <a:bodyPr spcFirstLastPara="1" wrap="square" lIns="217575" tIns="108775" rIns="217575" bIns="108775" anchor="t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b="1" dirty="0">
                <a:solidFill>
                  <a:schemeClr val="tx2">
                    <a:lumMod val="75000"/>
                  </a:schemeClr>
                </a:solidFill>
              </a:rPr>
              <a:t>Prevencia a zmierňovanie konfliktov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sk-SK" sz="2000" dirty="0">
                <a:solidFill>
                  <a:schemeClr val="accent4">
                    <a:lumMod val="75000"/>
                  </a:schemeClr>
                </a:solidFill>
              </a:rPr>
              <a:t>Najčastejšie konflikty: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chemeClr val="tx1"/>
                </a:solidFill>
              </a:rPr>
              <a:t>Škody na hospodárskych zvieratách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chemeClr val="tx1"/>
                </a:solidFill>
              </a:rPr>
              <a:t>Prístup medveďov k </a:t>
            </a:r>
            <a:r>
              <a:rPr lang="sk-SK" sz="1600" dirty="0" err="1">
                <a:solidFill>
                  <a:schemeClr val="tx1"/>
                </a:solidFill>
              </a:rPr>
              <a:t>antropogénnym</a:t>
            </a:r>
            <a:r>
              <a:rPr lang="sk-SK" sz="1600" dirty="0">
                <a:solidFill>
                  <a:schemeClr val="tx1"/>
                </a:solidFill>
              </a:rPr>
              <a:t> zdrojom potravy</a:t>
            </a:r>
          </a:p>
          <a:p>
            <a:pPr marL="51435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sk-SK" sz="1600" dirty="0">
                <a:solidFill>
                  <a:schemeClr val="tx1"/>
                </a:solidFill>
              </a:rPr>
              <a:t>Negatívne postoje verejnosti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 dirty="0">
              <a:solidFill>
                <a:schemeClr val="tx1"/>
              </a:solidFill>
            </a:endParaRPr>
          </a:p>
        </p:txBody>
      </p:sp>
      <p:pic>
        <p:nvPicPr>
          <p:cNvPr id="5" name="Google Shape;532;p64" descr="Obsah obrázku venku, hora, savec, tráva&#10;&#10;Obsah generovaný pomocí AI může být nesprávný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5814" y="3247168"/>
            <a:ext cx="2061979" cy="185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510;p63">
            <a:extLst>
              <a:ext uri="{FF2B5EF4-FFF2-40B4-BE49-F238E27FC236}">
                <a16:creationId xmlns:a16="http://schemas.microsoft.com/office/drawing/2014/main" id="{016407EB-7D08-5EDC-5480-0FDD86AD9AD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 cstate="print">
            <a:alphaModFix/>
          </a:blip>
          <a:srcRect l="14361" t="29248"/>
          <a:stretch/>
        </p:blipFill>
        <p:spPr>
          <a:xfrm>
            <a:off x="6093912" y="1319134"/>
            <a:ext cx="2599151" cy="159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2596" y="3326714"/>
            <a:ext cx="2456440" cy="1771379"/>
          </a:xfrm>
          <a:prstGeom prst="rect">
            <a:avLst/>
          </a:prstGeom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5273" y="2882369"/>
            <a:ext cx="2154478" cy="1799530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06" y="2944034"/>
            <a:ext cx="2637774" cy="219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6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entralEurope_iService">
  <a:themeElements>
    <a:clrScheme name="CENTRAL EUROPE 21/27">
      <a:dk1>
        <a:srgbClr val="000000"/>
      </a:dk1>
      <a:lt1>
        <a:srgbClr val="FFFFFF"/>
      </a:lt1>
      <a:dk2>
        <a:srgbClr val="0C0C0C"/>
      </a:dk2>
      <a:lt2>
        <a:srgbClr val="708792"/>
      </a:lt2>
      <a:accent1>
        <a:srgbClr val="90ABB1"/>
      </a:accent1>
      <a:accent2>
        <a:srgbClr val="C8D3D8"/>
      </a:accent2>
      <a:accent3>
        <a:srgbClr val="18BAA8"/>
      </a:accent3>
      <a:accent4>
        <a:srgbClr val="9ACA3C"/>
      </a:accent4>
      <a:accent5>
        <a:srgbClr val="F68A42"/>
      </a:accent5>
      <a:accent6>
        <a:srgbClr val="0E6EB6"/>
      </a:accent6>
      <a:hlink>
        <a:srgbClr val="708792"/>
      </a:hlink>
      <a:folHlink>
        <a:srgbClr val="7087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742</Words>
  <Application>Microsoft Office PowerPoint</Application>
  <PresentationFormat>Prezentácia na obrazovke (16:9)</PresentationFormat>
  <Paragraphs>143</Paragraphs>
  <Slides>18</Slides>
  <Notes>14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18</vt:i4>
      </vt:variant>
    </vt:vector>
  </HeadingPairs>
  <TitlesOfParts>
    <vt:vector size="23" baseType="lpstr">
      <vt:lpstr>Arial</vt:lpstr>
      <vt:lpstr>Noto Sans Symbols</vt:lpstr>
      <vt:lpstr>Times New Roman</vt:lpstr>
      <vt:lpstr>Trebuchet MS</vt:lpstr>
      <vt:lpstr>CentralEurope_iService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Phunk</dc:creator>
  <cp:lastModifiedBy>Katarina Kralikova</cp:lastModifiedBy>
  <cp:revision>53</cp:revision>
  <dcterms:created xsi:type="dcterms:W3CDTF">2014-11-12T21:47:38Z</dcterms:created>
  <dcterms:modified xsi:type="dcterms:W3CDTF">2026-06-18T22:18:50Z</dcterms:modified>
</cp:coreProperties>
</file>