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337" r:id="rId6"/>
    <p:sldId id="258" r:id="rId7"/>
    <p:sldId id="261" r:id="rId8"/>
    <p:sldId id="259" r:id="rId9"/>
    <p:sldId id="330" r:id="rId10"/>
    <p:sldId id="334" r:id="rId11"/>
    <p:sldId id="332" r:id="rId12"/>
    <p:sldId id="338" r:id="rId13"/>
    <p:sldId id="335" r:id="rId14"/>
    <p:sldId id="339" r:id="rId15"/>
    <p:sldId id="343" r:id="rId16"/>
    <p:sldId id="336" r:id="rId17"/>
    <p:sldId id="340" r:id="rId18"/>
    <p:sldId id="347" r:id="rId19"/>
    <p:sldId id="345" r:id="rId20"/>
    <p:sldId id="341" r:id="rId21"/>
    <p:sldId id="342" r:id="rId22"/>
    <p:sldId id="344" r:id="rId23"/>
  </p:sldIdLst>
  <p:sldSz cx="12192000" cy="6858000"/>
  <p:notesSz cx="6669088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Študent" userId="4bbaf494-d528-4fa6-89e4-1198637c9f1b" providerId="ADAL" clId="{70F6334B-5FF5-4B4A-8E79-0F3B13D33C72}"/>
    <pc:docChg chg="undo redo custSel addSld delSld modSld sldOrd modNotesMaster">
      <pc:chgData name="Jiří Študent" userId="4bbaf494-d528-4fa6-89e4-1198637c9f1b" providerId="ADAL" clId="{70F6334B-5FF5-4B4A-8E79-0F3B13D33C72}" dt="2019-11-01T08:52:53.079" v="4052" actId="1076"/>
      <pc:docMkLst>
        <pc:docMk/>
      </pc:docMkLst>
      <pc:sldChg chg="modSp">
        <pc:chgData name="Jiří Študent" userId="4bbaf494-d528-4fa6-89e4-1198637c9f1b" providerId="ADAL" clId="{70F6334B-5FF5-4B4A-8E79-0F3B13D33C72}" dt="2019-11-01T07:45:52.636" v="3859" actId="14100"/>
        <pc:sldMkLst>
          <pc:docMk/>
          <pc:sldMk cId="0" sldId="257"/>
        </pc:sldMkLst>
        <pc:spChg chg="mod">
          <ac:chgData name="Jiří Študent" userId="4bbaf494-d528-4fa6-89e4-1198637c9f1b" providerId="ADAL" clId="{70F6334B-5FF5-4B4A-8E79-0F3B13D33C72}" dt="2019-11-01T07:45:52.636" v="3859" actId="14100"/>
          <ac:spMkLst>
            <pc:docMk/>
            <pc:sldMk cId="0" sldId="257"/>
            <ac:spMk id="11266" creationId="{998A9DB5-C1A5-47C3-B222-2EB6A2563F3F}"/>
          </ac:spMkLst>
        </pc:spChg>
      </pc:sldChg>
      <pc:sldChg chg="addSp modSp">
        <pc:chgData name="Jiří Študent" userId="4bbaf494-d528-4fa6-89e4-1198637c9f1b" providerId="ADAL" clId="{70F6334B-5FF5-4B4A-8E79-0F3B13D33C72}" dt="2019-11-01T07:53:22.435" v="3883" actId="113"/>
        <pc:sldMkLst>
          <pc:docMk/>
          <pc:sldMk cId="984076923" sldId="258"/>
        </pc:sldMkLst>
        <pc:spChg chg="mod">
          <ac:chgData name="Jiří Študent" userId="4bbaf494-d528-4fa6-89e4-1198637c9f1b" providerId="ADAL" clId="{70F6334B-5FF5-4B4A-8E79-0F3B13D33C72}" dt="2019-11-01T07:53:22.435" v="3883" actId="113"/>
          <ac:spMkLst>
            <pc:docMk/>
            <pc:sldMk cId="984076923" sldId="258"/>
            <ac:spMk id="2" creationId="{C7D50751-9CDE-47B1-A022-9C7D90D8BB3F}"/>
          </ac:spMkLst>
        </pc:spChg>
        <pc:spChg chg="mod">
          <ac:chgData name="Jiří Študent" userId="4bbaf494-d528-4fa6-89e4-1198637c9f1b" providerId="ADAL" clId="{70F6334B-5FF5-4B4A-8E79-0F3B13D33C72}" dt="2019-10-23T13:44:40.572" v="1013" actId="20577"/>
          <ac:spMkLst>
            <pc:docMk/>
            <pc:sldMk cId="984076923" sldId="258"/>
            <ac:spMk id="3" creationId="{C1C442C4-3C70-46CA-A533-8F81E8BA6F29}"/>
          </ac:spMkLst>
        </pc:spChg>
        <pc:picChg chg="add">
          <ac:chgData name="Jiří Študent" userId="4bbaf494-d528-4fa6-89e4-1198637c9f1b" providerId="ADAL" clId="{70F6334B-5FF5-4B4A-8E79-0F3B13D33C72}" dt="2019-10-25T12:35:53.283" v="3795"/>
          <ac:picMkLst>
            <pc:docMk/>
            <pc:sldMk cId="984076923" sldId="258"/>
            <ac:picMk id="4" creationId="{EAEA6284-D522-4DB6-908B-E70B3F81B03C}"/>
          </ac:picMkLst>
        </pc:picChg>
        <pc:picChg chg="add">
          <ac:chgData name="Jiří Študent" userId="4bbaf494-d528-4fa6-89e4-1198637c9f1b" providerId="ADAL" clId="{70F6334B-5FF5-4B4A-8E79-0F3B13D33C72}" dt="2019-10-25T12:35:53.283" v="3795"/>
          <ac:picMkLst>
            <pc:docMk/>
            <pc:sldMk cId="984076923" sldId="258"/>
            <ac:picMk id="5" creationId="{214215E8-9BED-45C9-88A7-2387362016AF}"/>
          </ac:picMkLst>
        </pc:picChg>
      </pc:sldChg>
      <pc:sldChg chg="addSp modSp ord">
        <pc:chgData name="Jiří Študent" userId="4bbaf494-d528-4fa6-89e4-1198637c9f1b" providerId="ADAL" clId="{70F6334B-5FF5-4B4A-8E79-0F3B13D33C72}" dt="2019-11-01T08:42:09.930" v="4048" actId="20577"/>
        <pc:sldMkLst>
          <pc:docMk/>
          <pc:sldMk cId="940630391" sldId="259"/>
        </pc:sldMkLst>
        <pc:spChg chg="mod">
          <ac:chgData name="Jiří Študent" userId="4bbaf494-d528-4fa6-89e4-1198637c9f1b" providerId="ADAL" clId="{70F6334B-5FF5-4B4A-8E79-0F3B13D33C72}" dt="2019-11-01T08:42:09.930" v="4048" actId="20577"/>
          <ac:spMkLst>
            <pc:docMk/>
            <pc:sldMk cId="940630391" sldId="259"/>
            <ac:spMk id="2" creationId="{48C16E4C-63A2-4A22-A357-82D0AE146A71}"/>
          </ac:spMkLst>
        </pc:spChg>
        <pc:picChg chg="add">
          <ac:chgData name="Jiří Študent" userId="4bbaf494-d528-4fa6-89e4-1198637c9f1b" providerId="ADAL" clId="{70F6334B-5FF5-4B4A-8E79-0F3B13D33C72}" dt="2019-10-25T12:36:13.630" v="3797"/>
          <ac:picMkLst>
            <pc:docMk/>
            <pc:sldMk cId="940630391" sldId="259"/>
            <ac:picMk id="4" creationId="{60BEE043-A1B4-4CFE-AB02-20430EC02A6A}"/>
          </ac:picMkLst>
        </pc:picChg>
        <pc:picChg chg="add">
          <ac:chgData name="Jiří Študent" userId="4bbaf494-d528-4fa6-89e4-1198637c9f1b" providerId="ADAL" clId="{70F6334B-5FF5-4B4A-8E79-0F3B13D33C72}" dt="2019-10-25T12:36:13.630" v="3797"/>
          <ac:picMkLst>
            <pc:docMk/>
            <pc:sldMk cId="940630391" sldId="259"/>
            <ac:picMk id="5" creationId="{F6FA3DB4-EF0F-4D55-BC33-7CBB7B566989}"/>
          </ac:picMkLst>
        </pc:picChg>
      </pc:sldChg>
      <pc:sldChg chg="addSp modSp ord">
        <pc:chgData name="Jiří Študent" userId="4bbaf494-d528-4fa6-89e4-1198637c9f1b" providerId="ADAL" clId="{70F6334B-5FF5-4B4A-8E79-0F3B13D33C72}" dt="2019-10-25T12:36:07.896" v="3796"/>
        <pc:sldMkLst>
          <pc:docMk/>
          <pc:sldMk cId="1797984047" sldId="261"/>
        </pc:sldMkLst>
        <pc:spChg chg="mod">
          <ac:chgData name="Jiří Študent" userId="4bbaf494-d528-4fa6-89e4-1198637c9f1b" providerId="ADAL" clId="{70F6334B-5FF5-4B4A-8E79-0F3B13D33C72}" dt="2019-10-25T08:57:12.205" v="1752" actId="20577"/>
          <ac:spMkLst>
            <pc:docMk/>
            <pc:sldMk cId="1797984047" sldId="261"/>
            <ac:spMk id="2" creationId="{BE9CDE47-63FD-441C-9DC9-83B6F59444B8}"/>
          </ac:spMkLst>
        </pc:spChg>
        <pc:picChg chg="add">
          <ac:chgData name="Jiří Študent" userId="4bbaf494-d528-4fa6-89e4-1198637c9f1b" providerId="ADAL" clId="{70F6334B-5FF5-4B4A-8E79-0F3B13D33C72}" dt="2019-10-25T12:36:07.896" v="3796"/>
          <ac:picMkLst>
            <pc:docMk/>
            <pc:sldMk cId="1797984047" sldId="261"/>
            <ac:picMk id="4" creationId="{50C78D79-1B2F-4550-B000-852810D58610}"/>
          </ac:picMkLst>
        </pc:picChg>
        <pc:picChg chg="add">
          <ac:chgData name="Jiří Študent" userId="4bbaf494-d528-4fa6-89e4-1198637c9f1b" providerId="ADAL" clId="{70F6334B-5FF5-4B4A-8E79-0F3B13D33C72}" dt="2019-10-25T12:36:07.896" v="3796"/>
          <ac:picMkLst>
            <pc:docMk/>
            <pc:sldMk cId="1797984047" sldId="261"/>
            <ac:picMk id="5" creationId="{AFC4075B-E6C6-42D5-87DD-122008C2713E}"/>
          </ac:picMkLst>
        </pc:picChg>
      </pc:sldChg>
      <pc:sldChg chg="addSp modSp add ord">
        <pc:chgData name="Jiří Študent" userId="4bbaf494-d528-4fa6-89e4-1198637c9f1b" providerId="ADAL" clId="{70F6334B-5FF5-4B4A-8E79-0F3B13D33C72}" dt="2019-10-25T12:36:22.616" v="3798"/>
        <pc:sldMkLst>
          <pc:docMk/>
          <pc:sldMk cId="0" sldId="330"/>
        </pc:sldMkLst>
        <pc:spChg chg="mod">
          <ac:chgData name="Jiří Študent" userId="4bbaf494-d528-4fa6-89e4-1198637c9f1b" providerId="ADAL" clId="{70F6334B-5FF5-4B4A-8E79-0F3B13D33C72}" dt="2019-10-15T10:17:06.959" v="44" actId="6549"/>
          <ac:spMkLst>
            <pc:docMk/>
            <pc:sldMk cId="0" sldId="330"/>
            <ac:spMk id="14338" creationId="{0E2C82D2-7294-4B8E-81DE-AEB11A48B9AE}"/>
          </ac:spMkLst>
        </pc:spChg>
        <pc:picChg chg="add">
          <ac:chgData name="Jiří Študent" userId="4bbaf494-d528-4fa6-89e4-1198637c9f1b" providerId="ADAL" clId="{70F6334B-5FF5-4B4A-8E79-0F3B13D33C72}" dt="2019-10-25T12:36:22.616" v="3798"/>
          <ac:picMkLst>
            <pc:docMk/>
            <pc:sldMk cId="0" sldId="330"/>
            <ac:picMk id="17" creationId="{43F842B3-BF34-4688-93F5-23160A80F7C2}"/>
          </ac:picMkLst>
        </pc:picChg>
        <pc:picChg chg="add">
          <ac:chgData name="Jiří Študent" userId="4bbaf494-d528-4fa6-89e4-1198637c9f1b" providerId="ADAL" clId="{70F6334B-5FF5-4B4A-8E79-0F3B13D33C72}" dt="2019-10-25T12:36:22.616" v="3798"/>
          <ac:picMkLst>
            <pc:docMk/>
            <pc:sldMk cId="0" sldId="330"/>
            <ac:picMk id="18" creationId="{F33E8570-6A99-4E7B-BA77-679C7DC52FA5}"/>
          </ac:picMkLst>
        </pc:picChg>
      </pc:sldChg>
      <pc:sldChg chg="addSp modSp add ord">
        <pc:chgData name="Jiří Študent" userId="4bbaf494-d528-4fa6-89e4-1198637c9f1b" providerId="ADAL" clId="{70F6334B-5FF5-4B4A-8E79-0F3B13D33C72}" dt="2019-10-25T12:36:35.295" v="3800"/>
        <pc:sldMkLst>
          <pc:docMk/>
          <pc:sldMk cId="4279534330" sldId="332"/>
        </pc:sldMkLst>
        <pc:spChg chg="mod">
          <ac:chgData name="Jiří Študent" userId="4bbaf494-d528-4fa6-89e4-1198637c9f1b" providerId="ADAL" clId="{70F6334B-5FF5-4B4A-8E79-0F3B13D33C72}" dt="2019-10-25T09:33:03.095" v="2071" actId="113"/>
          <ac:spMkLst>
            <pc:docMk/>
            <pc:sldMk cId="4279534330" sldId="332"/>
            <ac:spMk id="2" creationId="{48C16E4C-63A2-4A22-A357-82D0AE146A71}"/>
          </ac:spMkLst>
        </pc:spChg>
        <pc:spChg chg="mod">
          <ac:chgData name="Jiří Študent" userId="4bbaf494-d528-4fa6-89e4-1198637c9f1b" providerId="ADAL" clId="{70F6334B-5FF5-4B4A-8E79-0F3B13D33C72}" dt="2019-10-15T10:20:30.550" v="129" actId="20577"/>
          <ac:spMkLst>
            <pc:docMk/>
            <pc:sldMk cId="4279534330" sldId="332"/>
            <ac:spMk id="3" creationId="{379DF47C-8AC9-4C17-8BC1-EE6668A7EBE4}"/>
          </ac:spMkLst>
        </pc:spChg>
        <pc:picChg chg="add">
          <ac:chgData name="Jiří Študent" userId="4bbaf494-d528-4fa6-89e4-1198637c9f1b" providerId="ADAL" clId="{70F6334B-5FF5-4B4A-8E79-0F3B13D33C72}" dt="2019-10-25T12:36:35.295" v="3800"/>
          <ac:picMkLst>
            <pc:docMk/>
            <pc:sldMk cId="4279534330" sldId="332"/>
            <ac:picMk id="4" creationId="{FB9A3E19-5BC9-4396-AE2E-3E0CCCABD2EB}"/>
          </ac:picMkLst>
        </pc:picChg>
        <pc:picChg chg="add">
          <ac:chgData name="Jiří Študent" userId="4bbaf494-d528-4fa6-89e4-1198637c9f1b" providerId="ADAL" clId="{70F6334B-5FF5-4B4A-8E79-0F3B13D33C72}" dt="2019-10-25T12:36:35.295" v="3800"/>
          <ac:picMkLst>
            <pc:docMk/>
            <pc:sldMk cId="4279534330" sldId="332"/>
            <ac:picMk id="5" creationId="{B9231C8A-AAC2-4083-966A-8DBADCFFB9A6}"/>
          </ac:picMkLst>
        </pc:picChg>
      </pc:sldChg>
      <pc:sldChg chg="addSp modSp add ord">
        <pc:chgData name="Jiří Študent" userId="4bbaf494-d528-4fa6-89e4-1198637c9f1b" providerId="ADAL" clId="{70F6334B-5FF5-4B4A-8E79-0F3B13D33C72}" dt="2019-10-25T12:36:30.467" v="3799"/>
        <pc:sldMkLst>
          <pc:docMk/>
          <pc:sldMk cId="0" sldId="334"/>
        </pc:sldMkLst>
        <pc:picChg chg="add">
          <ac:chgData name="Jiří Študent" userId="4bbaf494-d528-4fa6-89e4-1198637c9f1b" providerId="ADAL" clId="{70F6334B-5FF5-4B4A-8E79-0F3B13D33C72}" dt="2019-10-25T12:36:30.467" v="3799"/>
          <ac:picMkLst>
            <pc:docMk/>
            <pc:sldMk cId="0" sldId="334"/>
            <ac:picMk id="64" creationId="{2E0ED8D5-B068-4253-BBB4-68FBE6110EAB}"/>
          </ac:picMkLst>
        </pc:picChg>
        <pc:picChg chg="add">
          <ac:chgData name="Jiří Študent" userId="4bbaf494-d528-4fa6-89e4-1198637c9f1b" providerId="ADAL" clId="{70F6334B-5FF5-4B4A-8E79-0F3B13D33C72}" dt="2019-10-25T12:36:30.467" v="3799"/>
          <ac:picMkLst>
            <pc:docMk/>
            <pc:sldMk cId="0" sldId="334"/>
            <ac:picMk id="65" creationId="{9B273A51-F0BC-4C4B-B23D-9C9481660CC1}"/>
          </ac:picMkLst>
        </pc:picChg>
        <pc:picChg chg="mod">
          <ac:chgData name="Jiří Študent" userId="4bbaf494-d528-4fa6-89e4-1198637c9f1b" providerId="ADAL" clId="{70F6334B-5FF5-4B4A-8E79-0F3B13D33C72}" dt="2019-10-15T11:49:32.763" v="354" actId="1076"/>
          <ac:picMkLst>
            <pc:docMk/>
            <pc:sldMk cId="0" sldId="334"/>
            <ac:picMk id="44034" creationId="{22888DDA-A8CE-4619-A279-BE909C589CD8}"/>
          </ac:picMkLst>
        </pc:picChg>
      </pc:sldChg>
      <pc:sldChg chg="addSp modSp add ord">
        <pc:chgData name="Jiří Študent" userId="4bbaf494-d528-4fa6-89e4-1198637c9f1b" providerId="ADAL" clId="{70F6334B-5FF5-4B4A-8E79-0F3B13D33C72}" dt="2019-10-25T12:36:42.942" v="3802"/>
        <pc:sldMkLst>
          <pc:docMk/>
          <pc:sldMk cId="2091256529" sldId="335"/>
        </pc:sldMkLst>
        <pc:spChg chg="mod">
          <ac:chgData name="Jiří Študent" userId="4bbaf494-d528-4fa6-89e4-1198637c9f1b" providerId="ADAL" clId="{70F6334B-5FF5-4B4A-8E79-0F3B13D33C72}" dt="2019-10-25T12:33:34.443" v="3735" actId="20577"/>
          <ac:spMkLst>
            <pc:docMk/>
            <pc:sldMk cId="2091256529" sldId="335"/>
            <ac:spMk id="2" creationId="{827FFC59-02CB-4D4E-BF38-F037043B6E3E}"/>
          </ac:spMkLst>
        </pc:spChg>
        <pc:spChg chg="mod">
          <ac:chgData name="Jiří Študent" userId="4bbaf494-d528-4fa6-89e4-1198637c9f1b" providerId="ADAL" clId="{70F6334B-5FF5-4B4A-8E79-0F3B13D33C72}" dt="2019-10-25T08:51:43.180" v="1738" actId="113"/>
          <ac:spMkLst>
            <pc:docMk/>
            <pc:sldMk cId="2091256529" sldId="335"/>
            <ac:spMk id="3" creationId="{C483AE73-5B17-4BD8-842D-249D8B97ABDD}"/>
          </ac:spMkLst>
        </pc:spChg>
        <pc:picChg chg="add">
          <ac:chgData name="Jiří Študent" userId="4bbaf494-d528-4fa6-89e4-1198637c9f1b" providerId="ADAL" clId="{70F6334B-5FF5-4B4A-8E79-0F3B13D33C72}" dt="2019-10-25T12:36:42.942" v="3802"/>
          <ac:picMkLst>
            <pc:docMk/>
            <pc:sldMk cId="2091256529" sldId="335"/>
            <ac:picMk id="4" creationId="{B5DFCFFE-BC91-425F-A877-84705EAE21DD}"/>
          </ac:picMkLst>
        </pc:picChg>
        <pc:picChg chg="add">
          <ac:chgData name="Jiří Študent" userId="4bbaf494-d528-4fa6-89e4-1198637c9f1b" providerId="ADAL" clId="{70F6334B-5FF5-4B4A-8E79-0F3B13D33C72}" dt="2019-10-25T12:36:42.942" v="3802"/>
          <ac:picMkLst>
            <pc:docMk/>
            <pc:sldMk cId="2091256529" sldId="335"/>
            <ac:picMk id="5" creationId="{8C689947-A805-4B05-AD8D-2564B5733116}"/>
          </ac:picMkLst>
        </pc:picChg>
      </pc:sldChg>
      <pc:sldChg chg="addSp delSp modSp add ord modNotesTx">
        <pc:chgData name="Jiří Študent" userId="4bbaf494-d528-4fa6-89e4-1198637c9f1b" providerId="ADAL" clId="{70F6334B-5FF5-4B4A-8E79-0F3B13D33C72}" dt="2019-11-01T08:22:51.821" v="3914" actId="20577"/>
        <pc:sldMkLst>
          <pc:docMk/>
          <pc:sldMk cId="3427544574" sldId="336"/>
        </pc:sldMkLst>
        <pc:spChg chg="del mod">
          <ac:chgData name="Jiří Študent" userId="4bbaf494-d528-4fa6-89e4-1198637c9f1b" providerId="ADAL" clId="{70F6334B-5FF5-4B4A-8E79-0F3B13D33C72}" dt="2019-10-25T09:25:23.547" v="2000"/>
          <ac:spMkLst>
            <pc:docMk/>
            <pc:sldMk cId="3427544574" sldId="336"/>
            <ac:spMk id="2" creationId="{8A8AC88D-0D63-4D2B-835E-F7E75FCB0D77}"/>
          </ac:spMkLst>
        </pc:spChg>
        <pc:spChg chg="mod">
          <ac:chgData name="Jiří Študent" userId="4bbaf494-d528-4fa6-89e4-1198637c9f1b" providerId="ADAL" clId="{70F6334B-5FF5-4B4A-8E79-0F3B13D33C72}" dt="2019-10-25T09:06:53.046" v="1882" actId="1076"/>
          <ac:spMkLst>
            <pc:docMk/>
            <pc:sldMk cId="3427544574" sldId="336"/>
            <ac:spMk id="3" creationId="{958B5BB0-CF9C-428C-A0AE-040173CB4577}"/>
          </ac:spMkLst>
        </pc:spChg>
        <pc:spChg chg="add mod">
          <ac:chgData name="Jiří Študent" userId="4bbaf494-d528-4fa6-89e4-1198637c9f1b" providerId="ADAL" clId="{70F6334B-5FF5-4B4A-8E79-0F3B13D33C72}" dt="2019-11-01T08:22:51.821" v="3914" actId="20577"/>
          <ac:spMkLst>
            <pc:docMk/>
            <pc:sldMk cId="3427544574" sldId="336"/>
            <ac:spMk id="4" creationId="{560A7AAE-1E4F-4440-8EA4-754646E0513C}"/>
          </ac:spMkLst>
        </pc:spChg>
        <pc:picChg chg="add mod">
          <ac:chgData name="Jiří Študent" userId="4bbaf494-d528-4fa6-89e4-1198637c9f1b" providerId="ADAL" clId="{70F6334B-5FF5-4B4A-8E79-0F3B13D33C72}" dt="2019-10-25T09:25:35.673" v="2001" actId="14100"/>
          <ac:picMkLst>
            <pc:docMk/>
            <pc:sldMk cId="3427544574" sldId="336"/>
            <ac:picMk id="5" creationId="{052FAD3B-3722-43E7-AD05-0F6BBD2D878B}"/>
          </ac:picMkLst>
        </pc:picChg>
        <pc:picChg chg="add">
          <ac:chgData name="Jiří Študent" userId="4bbaf494-d528-4fa6-89e4-1198637c9f1b" providerId="ADAL" clId="{70F6334B-5FF5-4B4A-8E79-0F3B13D33C72}" dt="2019-10-25T12:36:56.811" v="3805"/>
          <ac:picMkLst>
            <pc:docMk/>
            <pc:sldMk cId="3427544574" sldId="336"/>
            <ac:picMk id="6" creationId="{A63DE328-1F1F-4A36-BC6F-FEE40750A34F}"/>
          </ac:picMkLst>
        </pc:picChg>
        <pc:picChg chg="add">
          <ac:chgData name="Jiří Študent" userId="4bbaf494-d528-4fa6-89e4-1198637c9f1b" providerId="ADAL" clId="{70F6334B-5FF5-4B4A-8E79-0F3B13D33C72}" dt="2019-10-25T12:36:56.811" v="3805"/>
          <ac:picMkLst>
            <pc:docMk/>
            <pc:sldMk cId="3427544574" sldId="336"/>
            <ac:picMk id="7" creationId="{E2246367-9836-40BF-9F98-7848CA2B6F70}"/>
          </ac:picMkLst>
        </pc:picChg>
      </pc:sldChg>
      <pc:sldChg chg="addSp delSp modSp add ord">
        <pc:chgData name="Jiří Študent" userId="4bbaf494-d528-4fa6-89e4-1198637c9f1b" providerId="ADAL" clId="{70F6334B-5FF5-4B4A-8E79-0F3B13D33C72}" dt="2019-10-23T14:03:30.675" v="1244"/>
        <pc:sldMkLst>
          <pc:docMk/>
          <pc:sldMk cId="2233901394" sldId="337"/>
        </pc:sldMkLst>
        <pc:spChg chg="del">
          <ac:chgData name="Jiří Študent" userId="4bbaf494-d528-4fa6-89e4-1198637c9f1b" providerId="ADAL" clId="{70F6334B-5FF5-4B4A-8E79-0F3B13D33C72}" dt="2019-10-23T13:43:30.578" v="993"/>
          <ac:spMkLst>
            <pc:docMk/>
            <pc:sldMk cId="2233901394" sldId="337"/>
            <ac:spMk id="2" creationId="{9C33D54E-0CA8-4E3A-B61D-FF3C3D152C8E}"/>
          </ac:spMkLst>
        </pc:spChg>
        <pc:spChg chg="mod">
          <ac:chgData name="Jiří Študent" userId="4bbaf494-d528-4fa6-89e4-1198637c9f1b" providerId="ADAL" clId="{70F6334B-5FF5-4B4A-8E79-0F3B13D33C72}" dt="2019-10-23T13:47:21.266" v="1030" actId="20577"/>
          <ac:spMkLst>
            <pc:docMk/>
            <pc:sldMk cId="2233901394" sldId="337"/>
            <ac:spMk id="3" creationId="{BCB9F28D-AB9A-4C1F-9FD0-928BECB02A78}"/>
          </ac:spMkLst>
        </pc:spChg>
        <pc:picChg chg="add mod">
          <ac:chgData name="Jiří Študent" userId="4bbaf494-d528-4fa6-89e4-1198637c9f1b" providerId="ADAL" clId="{70F6334B-5FF5-4B4A-8E79-0F3B13D33C72}" dt="2019-10-23T13:46:51.205" v="1019" actId="14100"/>
          <ac:picMkLst>
            <pc:docMk/>
            <pc:sldMk cId="2233901394" sldId="337"/>
            <ac:picMk id="6" creationId="{A1B661E4-03C8-4F35-B85D-DB16E4B20695}"/>
          </ac:picMkLst>
        </pc:picChg>
      </pc:sldChg>
      <pc:sldChg chg="addSp modSp add">
        <pc:chgData name="Jiří Študent" userId="4bbaf494-d528-4fa6-89e4-1198637c9f1b" providerId="ADAL" clId="{70F6334B-5FF5-4B4A-8E79-0F3B13D33C72}" dt="2019-11-01T08:01:00.316" v="3912" actId="20577"/>
        <pc:sldMkLst>
          <pc:docMk/>
          <pc:sldMk cId="3792806035" sldId="338"/>
        </pc:sldMkLst>
        <pc:spChg chg="mod">
          <ac:chgData name="Jiří Študent" userId="4bbaf494-d528-4fa6-89e4-1198637c9f1b" providerId="ADAL" clId="{70F6334B-5FF5-4B4A-8E79-0F3B13D33C72}" dt="2019-11-01T08:01:00.316" v="3912" actId="20577"/>
          <ac:spMkLst>
            <pc:docMk/>
            <pc:sldMk cId="3792806035" sldId="338"/>
            <ac:spMk id="2" creationId="{74C82DDD-35E1-4FF4-8F3F-E220C75EF62B}"/>
          </ac:spMkLst>
        </pc:spChg>
        <pc:spChg chg="mod">
          <ac:chgData name="Jiří Študent" userId="4bbaf494-d528-4fa6-89e4-1198637c9f1b" providerId="ADAL" clId="{70F6334B-5FF5-4B4A-8E79-0F3B13D33C72}" dt="2019-10-25T07:45:37.091" v="1590" actId="113"/>
          <ac:spMkLst>
            <pc:docMk/>
            <pc:sldMk cId="3792806035" sldId="338"/>
            <ac:spMk id="3" creationId="{B6753A62-EBEA-4F1D-BD10-75BD4F0DE6C7}"/>
          </ac:spMkLst>
        </pc:spChg>
        <pc:picChg chg="add">
          <ac:chgData name="Jiří Študent" userId="4bbaf494-d528-4fa6-89e4-1198637c9f1b" providerId="ADAL" clId="{70F6334B-5FF5-4B4A-8E79-0F3B13D33C72}" dt="2019-10-25T12:36:39.020" v="3801"/>
          <ac:picMkLst>
            <pc:docMk/>
            <pc:sldMk cId="3792806035" sldId="338"/>
            <ac:picMk id="4" creationId="{1D1506CF-06F7-4E3F-907F-8B1482EBD0DB}"/>
          </ac:picMkLst>
        </pc:picChg>
        <pc:picChg chg="add">
          <ac:chgData name="Jiří Študent" userId="4bbaf494-d528-4fa6-89e4-1198637c9f1b" providerId="ADAL" clId="{70F6334B-5FF5-4B4A-8E79-0F3B13D33C72}" dt="2019-10-25T12:36:39.020" v="3801"/>
          <ac:picMkLst>
            <pc:docMk/>
            <pc:sldMk cId="3792806035" sldId="338"/>
            <ac:picMk id="5" creationId="{52CAF70E-DEFC-49D5-9011-1DA00E47580E}"/>
          </ac:picMkLst>
        </pc:picChg>
      </pc:sldChg>
      <pc:sldChg chg="addSp modSp add ord">
        <pc:chgData name="Jiří Študent" userId="4bbaf494-d528-4fa6-89e4-1198637c9f1b" providerId="ADAL" clId="{70F6334B-5FF5-4B4A-8E79-0F3B13D33C72}" dt="2019-10-25T12:36:46.309" v="3803"/>
        <pc:sldMkLst>
          <pc:docMk/>
          <pc:sldMk cId="4123033701" sldId="339"/>
        </pc:sldMkLst>
        <pc:spChg chg="mod">
          <ac:chgData name="Jiří Študent" userId="4bbaf494-d528-4fa6-89e4-1198637c9f1b" providerId="ADAL" clId="{70F6334B-5FF5-4B4A-8E79-0F3B13D33C72}" dt="2019-10-25T10:05:37.044" v="2793" actId="20577"/>
          <ac:spMkLst>
            <pc:docMk/>
            <pc:sldMk cId="4123033701" sldId="339"/>
            <ac:spMk id="2" creationId="{31896CC8-BDF0-4F31-B162-F7C31A41FC8F}"/>
          </ac:spMkLst>
        </pc:spChg>
        <pc:spChg chg="mod">
          <ac:chgData name="Jiří Študent" userId="4bbaf494-d528-4fa6-89e4-1198637c9f1b" providerId="ADAL" clId="{70F6334B-5FF5-4B4A-8E79-0F3B13D33C72}" dt="2019-10-25T09:34:11.734" v="2072" actId="113"/>
          <ac:spMkLst>
            <pc:docMk/>
            <pc:sldMk cId="4123033701" sldId="339"/>
            <ac:spMk id="3" creationId="{4597ECE7-EDAC-459B-B3C7-6EFE74AD4381}"/>
          </ac:spMkLst>
        </pc:spChg>
        <pc:picChg chg="add">
          <ac:chgData name="Jiří Študent" userId="4bbaf494-d528-4fa6-89e4-1198637c9f1b" providerId="ADAL" clId="{70F6334B-5FF5-4B4A-8E79-0F3B13D33C72}" dt="2019-10-25T12:36:46.309" v="3803"/>
          <ac:picMkLst>
            <pc:docMk/>
            <pc:sldMk cId="4123033701" sldId="339"/>
            <ac:picMk id="4" creationId="{4DF51DB6-31B9-4329-9322-1BCB25ED9464}"/>
          </ac:picMkLst>
        </pc:picChg>
        <pc:picChg chg="add">
          <ac:chgData name="Jiří Študent" userId="4bbaf494-d528-4fa6-89e4-1198637c9f1b" providerId="ADAL" clId="{70F6334B-5FF5-4B4A-8E79-0F3B13D33C72}" dt="2019-10-25T12:36:46.309" v="3803"/>
          <ac:picMkLst>
            <pc:docMk/>
            <pc:sldMk cId="4123033701" sldId="339"/>
            <ac:picMk id="5" creationId="{2D69D3B7-17A4-4246-8EF1-49705CDDB0EA}"/>
          </ac:picMkLst>
        </pc:picChg>
      </pc:sldChg>
      <pc:sldChg chg="addSp modSp add ord">
        <pc:chgData name="Jiří Študent" userId="4bbaf494-d528-4fa6-89e4-1198637c9f1b" providerId="ADAL" clId="{70F6334B-5FF5-4B4A-8E79-0F3B13D33C72}" dt="2019-10-25T12:37:03.951" v="3806"/>
        <pc:sldMkLst>
          <pc:docMk/>
          <pc:sldMk cId="1776802257" sldId="340"/>
        </pc:sldMkLst>
        <pc:spChg chg="mod">
          <ac:chgData name="Jiří Študent" userId="4bbaf494-d528-4fa6-89e4-1198637c9f1b" providerId="ADAL" clId="{70F6334B-5FF5-4B4A-8E79-0F3B13D33C72}" dt="2019-10-25T09:47:23.118" v="2320" actId="20577"/>
          <ac:spMkLst>
            <pc:docMk/>
            <pc:sldMk cId="1776802257" sldId="340"/>
            <ac:spMk id="2" creationId="{D43E4B43-8979-4560-9031-3E7D64FDA59F}"/>
          </ac:spMkLst>
        </pc:spChg>
        <pc:spChg chg="mod">
          <ac:chgData name="Jiří Študent" userId="4bbaf494-d528-4fa6-89e4-1198637c9f1b" providerId="ADAL" clId="{70F6334B-5FF5-4B4A-8E79-0F3B13D33C72}" dt="2019-10-25T09:37:10.383" v="2146" actId="20577"/>
          <ac:spMkLst>
            <pc:docMk/>
            <pc:sldMk cId="1776802257" sldId="340"/>
            <ac:spMk id="3" creationId="{A936DF4C-DCEF-4D29-92FD-38F915AF2020}"/>
          </ac:spMkLst>
        </pc:spChg>
        <pc:picChg chg="add">
          <ac:chgData name="Jiří Študent" userId="4bbaf494-d528-4fa6-89e4-1198637c9f1b" providerId="ADAL" clId="{70F6334B-5FF5-4B4A-8E79-0F3B13D33C72}" dt="2019-10-25T12:37:03.951" v="3806"/>
          <ac:picMkLst>
            <pc:docMk/>
            <pc:sldMk cId="1776802257" sldId="340"/>
            <ac:picMk id="4" creationId="{DC11B1DA-C809-4A9F-87A0-951B8331DC6F}"/>
          </ac:picMkLst>
        </pc:picChg>
        <pc:picChg chg="add">
          <ac:chgData name="Jiří Študent" userId="4bbaf494-d528-4fa6-89e4-1198637c9f1b" providerId="ADAL" clId="{70F6334B-5FF5-4B4A-8E79-0F3B13D33C72}" dt="2019-10-25T12:37:03.951" v="3806"/>
          <ac:picMkLst>
            <pc:docMk/>
            <pc:sldMk cId="1776802257" sldId="340"/>
            <ac:picMk id="5" creationId="{FA8F0253-3657-47F1-806C-14035E7DB5D8}"/>
          </ac:picMkLst>
        </pc:picChg>
      </pc:sldChg>
      <pc:sldChg chg="addSp modSp add">
        <pc:chgData name="Jiří Študent" userId="4bbaf494-d528-4fa6-89e4-1198637c9f1b" providerId="ADAL" clId="{70F6334B-5FF5-4B4A-8E79-0F3B13D33C72}" dt="2019-10-25T12:37:14.348" v="3808"/>
        <pc:sldMkLst>
          <pc:docMk/>
          <pc:sldMk cId="654624465" sldId="341"/>
        </pc:sldMkLst>
        <pc:spChg chg="mod">
          <ac:chgData name="Jiří Študent" userId="4bbaf494-d528-4fa6-89e4-1198637c9f1b" providerId="ADAL" clId="{70F6334B-5FF5-4B4A-8E79-0F3B13D33C72}" dt="2019-10-25T11:46:51.312" v="3100" actId="14100"/>
          <ac:spMkLst>
            <pc:docMk/>
            <pc:sldMk cId="654624465" sldId="341"/>
            <ac:spMk id="2" creationId="{531F66C5-343A-438E-BB90-FFCC916D17BF}"/>
          </ac:spMkLst>
        </pc:spChg>
        <pc:spChg chg="mod">
          <ac:chgData name="Jiří Študent" userId="4bbaf494-d528-4fa6-89e4-1198637c9f1b" providerId="ADAL" clId="{70F6334B-5FF5-4B4A-8E79-0F3B13D33C72}" dt="2019-10-25T09:50:57.627" v="2346" actId="113"/>
          <ac:spMkLst>
            <pc:docMk/>
            <pc:sldMk cId="654624465" sldId="341"/>
            <ac:spMk id="3" creationId="{98E8B806-6787-4E80-9282-9997E93A0FB5}"/>
          </ac:spMkLst>
        </pc:spChg>
        <pc:picChg chg="add">
          <ac:chgData name="Jiří Študent" userId="4bbaf494-d528-4fa6-89e4-1198637c9f1b" providerId="ADAL" clId="{70F6334B-5FF5-4B4A-8E79-0F3B13D33C72}" dt="2019-10-25T12:37:14.348" v="3808"/>
          <ac:picMkLst>
            <pc:docMk/>
            <pc:sldMk cId="654624465" sldId="341"/>
            <ac:picMk id="4" creationId="{80305255-0635-4F98-A7D5-DEC85BD4C045}"/>
          </ac:picMkLst>
        </pc:picChg>
        <pc:picChg chg="add">
          <ac:chgData name="Jiří Študent" userId="4bbaf494-d528-4fa6-89e4-1198637c9f1b" providerId="ADAL" clId="{70F6334B-5FF5-4B4A-8E79-0F3B13D33C72}" dt="2019-10-25T12:37:14.348" v="3808"/>
          <ac:picMkLst>
            <pc:docMk/>
            <pc:sldMk cId="654624465" sldId="341"/>
            <ac:picMk id="5" creationId="{29D5C303-8514-41F2-890E-3E2FD82AA1E0}"/>
          </ac:picMkLst>
        </pc:picChg>
      </pc:sldChg>
      <pc:sldChg chg="addSp modSp add ord">
        <pc:chgData name="Jiří Študent" userId="4bbaf494-d528-4fa6-89e4-1198637c9f1b" providerId="ADAL" clId="{70F6334B-5FF5-4B4A-8E79-0F3B13D33C72}" dt="2019-10-25T12:37:18.974" v="3809"/>
        <pc:sldMkLst>
          <pc:docMk/>
          <pc:sldMk cId="291448237" sldId="342"/>
        </pc:sldMkLst>
        <pc:spChg chg="mod">
          <ac:chgData name="Jiří Študent" userId="4bbaf494-d528-4fa6-89e4-1198637c9f1b" providerId="ADAL" clId="{70F6334B-5FF5-4B4A-8E79-0F3B13D33C72}" dt="2019-10-25T12:30:20.968" v="3708" actId="20577"/>
          <ac:spMkLst>
            <pc:docMk/>
            <pc:sldMk cId="291448237" sldId="342"/>
            <ac:spMk id="2" creationId="{75C78941-0953-4DAD-B813-BD8F3B44E499}"/>
          </ac:spMkLst>
        </pc:spChg>
        <pc:spChg chg="mod">
          <ac:chgData name="Jiří Študent" userId="4bbaf494-d528-4fa6-89e4-1198637c9f1b" providerId="ADAL" clId="{70F6334B-5FF5-4B4A-8E79-0F3B13D33C72}" dt="2019-10-25T10:08:05.185" v="2827" actId="20577"/>
          <ac:spMkLst>
            <pc:docMk/>
            <pc:sldMk cId="291448237" sldId="342"/>
            <ac:spMk id="3" creationId="{8BFBB6F9-32A9-4775-95AA-2851A9B9BB48}"/>
          </ac:spMkLst>
        </pc:spChg>
        <pc:picChg chg="add">
          <ac:chgData name="Jiří Študent" userId="4bbaf494-d528-4fa6-89e4-1198637c9f1b" providerId="ADAL" clId="{70F6334B-5FF5-4B4A-8E79-0F3B13D33C72}" dt="2019-10-25T12:37:18.974" v="3809"/>
          <ac:picMkLst>
            <pc:docMk/>
            <pc:sldMk cId="291448237" sldId="342"/>
            <ac:picMk id="4" creationId="{6B344629-4042-4484-98C9-39F0361C958D}"/>
          </ac:picMkLst>
        </pc:picChg>
        <pc:picChg chg="add">
          <ac:chgData name="Jiří Študent" userId="4bbaf494-d528-4fa6-89e4-1198637c9f1b" providerId="ADAL" clId="{70F6334B-5FF5-4B4A-8E79-0F3B13D33C72}" dt="2019-10-25T12:37:18.974" v="3809"/>
          <ac:picMkLst>
            <pc:docMk/>
            <pc:sldMk cId="291448237" sldId="342"/>
            <ac:picMk id="5" creationId="{EC657AFC-421C-4C4E-B0AA-72A0B64752EC}"/>
          </ac:picMkLst>
        </pc:picChg>
      </pc:sldChg>
      <pc:sldChg chg="addSp modSp add">
        <pc:chgData name="Jiří Študent" userId="4bbaf494-d528-4fa6-89e4-1198637c9f1b" providerId="ADAL" clId="{70F6334B-5FF5-4B4A-8E79-0F3B13D33C72}" dt="2019-10-25T12:36:51.675" v="3804"/>
        <pc:sldMkLst>
          <pc:docMk/>
          <pc:sldMk cId="1956719257" sldId="343"/>
        </pc:sldMkLst>
        <pc:spChg chg="mod">
          <ac:chgData name="Jiří Študent" userId="4bbaf494-d528-4fa6-89e4-1198637c9f1b" providerId="ADAL" clId="{70F6334B-5FF5-4B4A-8E79-0F3B13D33C72}" dt="2019-10-25T12:32:42.223" v="3729" actId="20577"/>
          <ac:spMkLst>
            <pc:docMk/>
            <pc:sldMk cId="1956719257" sldId="343"/>
            <ac:spMk id="2" creationId="{243E26AC-BDE3-4EB9-B74B-A9906B1DC7DD}"/>
          </ac:spMkLst>
        </pc:spChg>
        <pc:spChg chg="mod">
          <ac:chgData name="Jiří Študent" userId="4bbaf494-d528-4fa6-89e4-1198637c9f1b" providerId="ADAL" clId="{70F6334B-5FF5-4B4A-8E79-0F3B13D33C72}" dt="2019-10-25T09:55:00.618" v="2440" actId="113"/>
          <ac:spMkLst>
            <pc:docMk/>
            <pc:sldMk cId="1956719257" sldId="343"/>
            <ac:spMk id="3" creationId="{CF35691E-8A94-47A2-B063-EE3566E22AA2}"/>
          </ac:spMkLst>
        </pc:spChg>
        <pc:picChg chg="add">
          <ac:chgData name="Jiří Študent" userId="4bbaf494-d528-4fa6-89e4-1198637c9f1b" providerId="ADAL" clId="{70F6334B-5FF5-4B4A-8E79-0F3B13D33C72}" dt="2019-10-25T12:36:51.675" v="3804"/>
          <ac:picMkLst>
            <pc:docMk/>
            <pc:sldMk cId="1956719257" sldId="343"/>
            <ac:picMk id="4" creationId="{3672CFDE-8548-4A39-AA21-EE976A70D619}"/>
          </ac:picMkLst>
        </pc:picChg>
        <pc:picChg chg="add">
          <ac:chgData name="Jiří Študent" userId="4bbaf494-d528-4fa6-89e4-1198637c9f1b" providerId="ADAL" clId="{70F6334B-5FF5-4B4A-8E79-0F3B13D33C72}" dt="2019-10-25T12:36:51.675" v="3804"/>
          <ac:picMkLst>
            <pc:docMk/>
            <pc:sldMk cId="1956719257" sldId="343"/>
            <ac:picMk id="5" creationId="{35ABA630-D5B7-4095-BA9F-594F3C894D1C}"/>
          </ac:picMkLst>
        </pc:picChg>
      </pc:sldChg>
      <pc:sldChg chg="addSp modSp add">
        <pc:chgData name="Jiří Študent" userId="4bbaf494-d528-4fa6-89e4-1198637c9f1b" providerId="ADAL" clId="{70F6334B-5FF5-4B4A-8E79-0F3B13D33C72}" dt="2019-11-01T08:28:33.321" v="3991" actId="14100"/>
        <pc:sldMkLst>
          <pc:docMk/>
          <pc:sldMk cId="533568606" sldId="344"/>
        </pc:sldMkLst>
        <pc:spChg chg="mod">
          <ac:chgData name="Jiří Študent" userId="4bbaf494-d528-4fa6-89e4-1198637c9f1b" providerId="ADAL" clId="{70F6334B-5FF5-4B4A-8E79-0F3B13D33C72}" dt="2019-11-01T08:28:33.321" v="3991" actId="14100"/>
          <ac:spMkLst>
            <pc:docMk/>
            <pc:sldMk cId="533568606" sldId="344"/>
            <ac:spMk id="2" creationId="{58966DFC-AE56-410A-A20A-2C47AF8B72D9}"/>
          </ac:spMkLst>
        </pc:spChg>
        <pc:spChg chg="mod">
          <ac:chgData name="Jiří Študent" userId="4bbaf494-d528-4fa6-89e4-1198637c9f1b" providerId="ADAL" clId="{70F6334B-5FF5-4B4A-8E79-0F3B13D33C72}" dt="2019-10-25T10:12:52.234" v="2968" actId="113"/>
          <ac:spMkLst>
            <pc:docMk/>
            <pc:sldMk cId="533568606" sldId="344"/>
            <ac:spMk id="3" creationId="{4219D487-2ED7-4C10-B5BB-34F91485D4E3}"/>
          </ac:spMkLst>
        </pc:spChg>
        <pc:picChg chg="add">
          <ac:chgData name="Jiří Študent" userId="4bbaf494-d528-4fa6-89e4-1198637c9f1b" providerId="ADAL" clId="{70F6334B-5FF5-4B4A-8E79-0F3B13D33C72}" dt="2019-10-25T12:37:25.292" v="3810"/>
          <ac:picMkLst>
            <pc:docMk/>
            <pc:sldMk cId="533568606" sldId="344"/>
            <ac:picMk id="4" creationId="{387B969C-9483-496C-8688-DDE3991D8B21}"/>
          </ac:picMkLst>
        </pc:picChg>
        <pc:picChg chg="add">
          <ac:chgData name="Jiří Študent" userId="4bbaf494-d528-4fa6-89e4-1198637c9f1b" providerId="ADAL" clId="{70F6334B-5FF5-4B4A-8E79-0F3B13D33C72}" dt="2019-10-25T12:37:25.292" v="3810"/>
          <ac:picMkLst>
            <pc:docMk/>
            <pc:sldMk cId="533568606" sldId="344"/>
            <ac:picMk id="5" creationId="{D8ED42AE-8E3D-4B65-B48B-7B2628E047B6}"/>
          </ac:picMkLst>
        </pc:picChg>
      </pc:sldChg>
      <pc:sldChg chg="addSp modSp add">
        <pc:chgData name="Jiří Študent" userId="4bbaf494-d528-4fa6-89e4-1198637c9f1b" providerId="ADAL" clId="{70F6334B-5FF5-4B4A-8E79-0F3B13D33C72}" dt="2019-10-25T12:37:08.352" v="3807"/>
        <pc:sldMkLst>
          <pc:docMk/>
          <pc:sldMk cId="3742298668" sldId="345"/>
        </pc:sldMkLst>
        <pc:spChg chg="mod">
          <ac:chgData name="Jiří Študent" userId="4bbaf494-d528-4fa6-89e4-1198637c9f1b" providerId="ADAL" clId="{70F6334B-5FF5-4B4A-8E79-0F3B13D33C72}" dt="2019-10-25T12:25:30.170" v="3689" actId="113"/>
          <ac:spMkLst>
            <pc:docMk/>
            <pc:sldMk cId="3742298668" sldId="345"/>
            <ac:spMk id="2" creationId="{DFCC4CA9-41EC-41BA-B398-C033A90DD0E4}"/>
          </ac:spMkLst>
        </pc:spChg>
        <pc:spChg chg="mod">
          <ac:chgData name="Jiří Študent" userId="4bbaf494-d528-4fa6-89e4-1198637c9f1b" providerId="ADAL" clId="{70F6334B-5FF5-4B4A-8E79-0F3B13D33C72}" dt="2019-10-25T12:22:19.440" v="3675" actId="20577"/>
          <ac:spMkLst>
            <pc:docMk/>
            <pc:sldMk cId="3742298668" sldId="345"/>
            <ac:spMk id="3" creationId="{71D04A9E-3D74-40D5-A8DE-3F544E3936E1}"/>
          </ac:spMkLst>
        </pc:spChg>
        <pc:picChg chg="add">
          <ac:chgData name="Jiří Študent" userId="4bbaf494-d528-4fa6-89e4-1198637c9f1b" providerId="ADAL" clId="{70F6334B-5FF5-4B4A-8E79-0F3B13D33C72}" dt="2019-10-25T12:37:08.352" v="3807"/>
          <ac:picMkLst>
            <pc:docMk/>
            <pc:sldMk cId="3742298668" sldId="345"/>
            <ac:picMk id="4" creationId="{A50ECE57-0D77-4E90-9343-9C3586FBE943}"/>
          </ac:picMkLst>
        </pc:picChg>
        <pc:picChg chg="add">
          <ac:chgData name="Jiří Študent" userId="4bbaf494-d528-4fa6-89e4-1198637c9f1b" providerId="ADAL" clId="{70F6334B-5FF5-4B4A-8E79-0F3B13D33C72}" dt="2019-10-25T12:37:08.352" v="3807"/>
          <ac:picMkLst>
            <pc:docMk/>
            <pc:sldMk cId="3742298668" sldId="345"/>
            <ac:picMk id="5" creationId="{227D8FE8-48B0-4723-89F3-A251A57B0F96}"/>
          </ac:picMkLst>
        </pc:picChg>
      </pc:sldChg>
      <pc:sldChg chg="addSp modSp add">
        <pc:chgData name="Jiří Študent" userId="4bbaf494-d528-4fa6-89e4-1198637c9f1b" providerId="ADAL" clId="{70F6334B-5FF5-4B4A-8E79-0F3B13D33C72}" dt="2019-11-01T08:52:53.079" v="4052" actId="1076"/>
        <pc:sldMkLst>
          <pc:docMk/>
          <pc:sldMk cId="3821441451" sldId="347"/>
        </pc:sldMkLst>
        <pc:spChg chg="mod">
          <ac:chgData name="Jiří Študent" userId="4bbaf494-d528-4fa6-89e4-1198637c9f1b" providerId="ADAL" clId="{70F6334B-5FF5-4B4A-8E79-0F3B13D33C72}" dt="2019-11-01T08:52:53.079" v="4052" actId="1076"/>
          <ac:spMkLst>
            <pc:docMk/>
            <pc:sldMk cId="3821441451" sldId="347"/>
            <ac:spMk id="2" creationId="{6105E879-5A56-4F85-9F40-247D5851E102}"/>
          </ac:spMkLst>
        </pc:spChg>
        <pc:spChg chg="mod">
          <ac:chgData name="Jiří Študent" userId="4bbaf494-d528-4fa6-89e4-1198637c9f1b" providerId="ADAL" clId="{70F6334B-5FF5-4B4A-8E79-0F3B13D33C72}" dt="2019-11-01T08:52:42.253" v="4051" actId="20577"/>
          <ac:spMkLst>
            <pc:docMk/>
            <pc:sldMk cId="3821441451" sldId="347"/>
            <ac:spMk id="3" creationId="{1DD2146D-BE08-47C3-BDBE-7A06F2B5E43D}"/>
          </ac:spMkLst>
        </pc:spChg>
        <pc:picChg chg="add">
          <ac:chgData name="Jiří Študent" userId="4bbaf494-d528-4fa6-89e4-1198637c9f1b" providerId="ADAL" clId="{70F6334B-5FF5-4B4A-8E79-0F3B13D33C72}" dt="2019-11-01T08:26:35.764" v="3942"/>
          <ac:picMkLst>
            <pc:docMk/>
            <pc:sldMk cId="3821441451" sldId="347"/>
            <ac:picMk id="4" creationId="{E068A2A0-6806-4EF1-8F9B-E90A542A6F44}"/>
          </ac:picMkLst>
        </pc:picChg>
        <pc:picChg chg="add">
          <ac:chgData name="Jiří Študent" userId="4bbaf494-d528-4fa6-89e4-1198637c9f1b" providerId="ADAL" clId="{70F6334B-5FF5-4B4A-8E79-0F3B13D33C72}" dt="2019-11-01T08:26:35.764" v="3942"/>
          <ac:picMkLst>
            <pc:docMk/>
            <pc:sldMk cId="3821441451" sldId="347"/>
            <ac:picMk id="5" creationId="{1AA4EC43-8013-4C71-B158-9AE3B67B3E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DE946-B8E2-4D60-81AF-67597F25AF0D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C02D2-C10F-4849-8CF8-0944A0E80A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6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33BC1-6366-43DD-9546-34748D53264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02D2-C10F-4849-8CF8-0944A0E80A3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71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3B26608-F4A9-4865-BABB-0191F594D99F}"/>
              </a:ext>
            </a:extLst>
          </p:cNvPr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6AE425B2-5242-4930-8A20-3DA7BA9DA2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796E9127-85DC-463C-8979-115DA0D012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79 h 640"/>
                <a:gd name="T6" fmla="*/ 3920617 w 2706"/>
                <a:gd name="T7" fmla="*/ 60334 h 640"/>
                <a:gd name="T8" fmla="*/ 3733317 w 2706"/>
                <a:gd name="T9" fmla="*/ 95264 h 640"/>
                <a:gd name="T10" fmla="*/ 3539667 w 2706"/>
                <a:gd name="T11" fmla="*/ 130194 h 640"/>
                <a:gd name="T12" fmla="*/ 3342842 w 2706"/>
                <a:gd name="T13" fmla="*/ 171476 h 640"/>
                <a:gd name="T14" fmla="*/ 3139669 w 2706"/>
                <a:gd name="T15" fmla="*/ 212757 h 640"/>
                <a:gd name="T16" fmla="*/ 2933320 w 2706"/>
                <a:gd name="T17" fmla="*/ 260389 h 640"/>
                <a:gd name="T18" fmla="*/ 2720623 w 2706"/>
                <a:gd name="T19" fmla="*/ 308021 h 640"/>
                <a:gd name="T20" fmla="*/ 2720623 w 2706"/>
                <a:gd name="T21" fmla="*/ 308021 h 640"/>
                <a:gd name="T22" fmla="*/ 2336498 w 2706"/>
                <a:gd name="T23" fmla="*/ 400110 h 640"/>
                <a:gd name="T24" fmla="*/ 1961896 w 2706"/>
                <a:gd name="T25" fmla="*/ 482672 h 640"/>
                <a:gd name="T26" fmla="*/ 1603167 w 2706"/>
                <a:gd name="T27" fmla="*/ 558884 h 640"/>
                <a:gd name="T28" fmla="*/ 1257137 w 2706"/>
                <a:gd name="T29" fmla="*/ 631920 h 640"/>
                <a:gd name="T30" fmla="*/ 926980 w 2706"/>
                <a:gd name="T31" fmla="*/ 695429 h 640"/>
                <a:gd name="T32" fmla="*/ 606347 w 2706"/>
                <a:gd name="T33" fmla="*/ 752588 h 640"/>
                <a:gd name="T34" fmla="*/ 298411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48 w 2706"/>
                <a:gd name="T41" fmla="*/ 882782 h 640"/>
                <a:gd name="T42" fmla="*/ 403173 w 2706"/>
                <a:gd name="T43" fmla="*/ 908186 h 640"/>
                <a:gd name="T44" fmla="*/ 593648 w 2706"/>
                <a:gd name="T45" fmla="*/ 930414 h 640"/>
                <a:gd name="T46" fmla="*/ 780949 w 2706"/>
                <a:gd name="T47" fmla="*/ 949467 h 640"/>
                <a:gd name="T48" fmla="*/ 961900 w 2706"/>
                <a:gd name="T49" fmla="*/ 968520 h 640"/>
                <a:gd name="T50" fmla="*/ 1136503 w 2706"/>
                <a:gd name="T51" fmla="*/ 981222 h 640"/>
                <a:gd name="T52" fmla="*/ 1304756 w 2706"/>
                <a:gd name="T53" fmla="*/ 993924 h 640"/>
                <a:gd name="T54" fmla="*/ 1469835 w 2706"/>
                <a:gd name="T55" fmla="*/ 1003450 h 640"/>
                <a:gd name="T56" fmla="*/ 1631739 w 2706"/>
                <a:gd name="T57" fmla="*/ 1009801 h 640"/>
                <a:gd name="T58" fmla="*/ 1787294 w 2706"/>
                <a:gd name="T59" fmla="*/ 1012977 h 640"/>
                <a:gd name="T60" fmla="*/ 1936499 w 2706"/>
                <a:gd name="T61" fmla="*/ 1016152 h 640"/>
                <a:gd name="T62" fmla="*/ 2082530 w 2706"/>
                <a:gd name="T63" fmla="*/ 1016152 h 640"/>
                <a:gd name="T64" fmla="*/ 2225387 w 2706"/>
                <a:gd name="T65" fmla="*/ 1012977 h 640"/>
                <a:gd name="T66" fmla="*/ 2365069 w 2706"/>
                <a:gd name="T67" fmla="*/ 1009801 h 640"/>
                <a:gd name="T68" fmla="*/ 2498402 w 2706"/>
                <a:gd name="T69" fmla="*/ 1003450 h 640"/>
                <a:gd name="T70" fmla="*/ 2628560 w 2706"/>
                <a:gd name="T71" fmla="*/ 993924 h 640"/>
                <a:gd name="T72" fmla="*/ 2752369 w 2706"/>
                <a:gd name="T73" fmla="*/ 984397 h 640"/>
                <a:gd name="T74" fmla="*/ 2876178 w 2706"/>
                <a:gd name="T75" fmla="*/ 971695 h 640"/>
                <a:gd name="T76" fmla="*/ 2993637 w 2706"/>
                <a:gd name="T77" fmla="*/ 955818 h 640"/>
                <a:gd name="T78" fmla="*/ 3111097 w 2706"/>
                <a:gd name="T79" fmla="*/ 939941 h 640"/>
                <a:gd name="T80" fmla="*/ 3222208 w 2706"/>
                <a:gd name="T81" fmla="*/ 920888 h 640"/>
                <a:gd name="T82" fmla="*/ 3333319 w 2706"/>
                <a:gd name="T83" fmla="*/ 901835 h 640"/>
                <a:gd name="T84" fmla="*/ 3438080 w 2706"/>
                <a:gd name="T85" fmla="*/ 879607 h 640"/>
                <a:gd name="T86" fmla="*/ 3542841 w 2706"/>
                <a:gd name="T87" fmla="*/ 857378 h 640"/>
                <a:gd name="T88" fmla="*/ 3644428 w 2706"/>
                <a:gd name="T89" fmla="*/ 831974 h 640"/>
                <a:gd name="T90" fmla="*/ 3742841 w 2706"/>
                <a:gd name="T91" fmla="*/ 806571 h 640"/>
                <a:gd name="T92" fmla="*/ 3838078 w 2706"/>
                <a:gd name="T93" fmla="*/ 777991 h 640"/>
                <a:gd name="T94" fmla="*/ 3933316 w 2706"/>
                <a:gd name="T95" fmla="*/ 749412 h 640"/>
                <a:gd name="T96" fmla="*/ 4114267 w 2706"/>
                <a:gd name="T97" fmla="*/ 685903 h 640"/>
                <a:gd name="T98" fmla="*/ 4288870 w 2706"/>
                <a:gd name="T99" fmla="*/ 619218 h 640"/>
                <a:gd name="T100" fmla="*/ 4288870 w 2706"/>
                <a:gd name="T101" fmla="*/ 619218 h 640"/>
                <a:gd name="T102" fmla="*/ 4295219 w 2706"/>
                <a:gd name="T103" fmla="*/ 616042 h 640"/>
                <a:gd name="T104" fmla="*/ 4295219 w 2706"/>
                <a:gd name="T105" fmla="*/ 616042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1301260-177E-4479-8874-91E96FD6AD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254 w 5216"/>
                <a:gd name="T1" fmla="*/ 1131992 h 762"/>
                <a:gd name="T2" fmla="*/ 7911960 w 5216"/>
                <a:gd name="T3" fmla="*/ 1087600 h 762"/>
                <a:gd name="T4" fmla="*/ 7108700 w 5216"/>
                <a:gd name="T5" fmla="*/ 967108 h 762"/>
                <a:gd name="T6" fmla="*/ 6213365 w 5216"/>
                <a:gd name="T7" fmla="*/ 805395 h 762"/>
                <a:gd name="T8" fmla="*/ 5216433 w 5216"/>
                <a:gd name="T9" fmla="*/ 592948 h 762"/>
                <a:gd name="T10" fmla="*/ 4676693 w 5216"/>
                <a:gd name="T11" fmla="*/ 469285 h 762"/>
                <a:gd name="T12" fmla="*/ 4257600 w 5216"/>
                <a:gd name="T13" fmla="*/ 374160 h 762"/>
                <a:gd name="T14" fmla="*/ 3857557 w 5216"/>
                <a:gd name="T15" fmla="*/ 291718 h 762"/>
                <a:gd name="T16" fmla="*/ 3476564 w 5216"/>
                <a:gd name="T17" fmla="*/ 221959 h 762"/>
                <a:gd name="T18" fmla="*/ 3111445 w 5216"/>
                <a:gd name="T19" fmla="*/ 161713 h 762"/>
                <a:gd name="T20" fmla="*/ 2762201 w 5216"/>
                <a:gd name="T21" fmla="*/ 114150 h 762"/>
                <a:gd name="T22" fmla="*/ 2117688 w 5216"/>
                <a:gd name="T23" fmla="*/ 44392 h 762"/>
                <a:gd name="T24" fmla="*/ 1539848 w 5216"/>
                <a:gd name="T25" fmla="*/ 6342 h 762"/>
                <a:gd name="T26" fmla="*/ 1022332 w 5216"/>
                <a:gd name="T27" fmla="*/ 0 h 762"/>
                <a:gd name="T28" fmla="*/ 568315 w 5216"/>
                <a:gd name="T29" fmla="*/ 15854 h 762"/>
                <a:gd name="T30" fmla="*/ 174622 w 5216"/>
                <a:gd name="T31" fmla="*/ 50734 h 762"/>
                <a:gd name="T32" fmla="*/ 0 w 5216"/>
                <a:gd name="T33" fmla="*/ 76100 h 762"/>
                <a:gd name="T34" fmla="*/ 498466 w 5216"/>
                <a:gd name="T35" fmla="*/ 136346 h 762"/>
                <a:gd name="T36" fmla="*/ 1035032 w 5216"/>
                <a:gd name="T37" fmla="*/ 221959 h 762"/>
                <a:gd name="T38" fmla="*/ 1609697 w 5216"/>
                <a:gd name="T39" fmla="*/ 332939 h 762"/>
                <a:gd name="T40" fmla="*/ 2225636 w 5216"/>
                <a:gd name="T41" fmla="*/ 469285 h 762"/>
                <a:gd name="T42" fmla="*/ 2787601 w 5216"/>
                <a:gd name="T43" fmla="*/ 599290 h 762"/>
                <a:gd name="T44" fmla="*/ 3822633 w 5216"/>
                <a:gd name="T45" fmla="*/ 818078 h 762"/>
                <a:gd name="T46" fmla="*/ 4298874 w 5216"/>
                <a:gd name="T47" fmla="*/ 906862 h 762"/>
                <a:gd name="T48" fmla="*/ 4749716 w 5216"/>
                <a:gd name="T49" fmla="*/ 982962 h 762"/>
                <a:gd name="T50" fmla="*/ 5175159 w 5216"/>
                <a:gd name="T51" fmla="*/ 1049550 h 762"/>
                <a:gd name="T52" fmla="*/ 5575202 w 5216"/>
                <a:gd name="T53" fmla="*/ 1100283 h 762"/>
                <a:gd name="T54" fmla="*/ 5953020 w 5216"/>
                <a:gd name="T55" fmla="*/ 1144675 h 762"/>
                <a:gd name="T56" fmla="*/ 6308614 w 5216"/>
                <a:gd name="T57" fmla="*/ 1173213 h 762"/>
                <a:gd name="T58" fmla="*/ 6641983 w 5216"/>
                <a:gd name="T59" fmla="*/ 1195409 h 762"/>
                <a:gd name="T60" fmla="*/ 6959477 w 5216"/>
                <a:gd name="T61" fmla="*/ 1208092 h 762"/>
                <a:gd name="T62" fmla="*/ 7254747 w 5216"/>
                <a:gd name="T63" fmla="*/ 1208092 h 762"/>
                <a:gd name="T64" fmla="*/ 7534142 w 5216"/>
                <a:gd name="T65" fmla="*/ 1201750 h 762"/>
                <a:gd name="T66" fmla="*/ 7797663 w 5216"/>
                <a:gd name="T67" fmla="*/ 1185896 h 762"/>
                <a:gd name="T68" fmla="*/ 8045308 w 5216"/>
                <a:gd name="T69" fmla="*/ 1160529 h 762"/>
                <a:gd name="T70" fmla="*/ 8280254 w 5216"/>
                <a:gd name="T71" fmla="*/ 1131992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14D9E135-73E4-42A6-9BAB-DFCD73CBC1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68 w 5144"/>
                <a:gd name="T5" fmla="*/ 104797 h 694"/>
                <a:gd name="T6" fmla="*/ 114274 w 5144"/>
                <a:gd name="T7" fmla="*/ 88919 h 694"/>
                <a:gd name="T8" fmla="*/ 260290 w 5144"/>
                <a:gd name="T9" fmla="*/ 66689 h 694"/>
                <a:gd name="T10" fmla="*/ 355519 w 5144"/>
                <a:gd name="T11" fmla="*/ 53987 h 694"/>
                <a:gd name="T12" fmla="*/ 466618 w 5144"/>
                <a:gd name="T13" fmla="*/ 41284 h 694"/>
                <a:gd name="T14" fmla="*/ 590415 w 5144"/>
                <a:gd name="T15" fmla="*/ 31757 h 694"/>
                <a:gd name="T16" fmla="*/ 733257 w 5144"/>
                <a:gd name="T17" fmla="*/ 22230 h 694"/>
                <a:gd name="T18" fmla="*/ 888797 w 5144"/>
                <a:gd name="T19" fmla="*/ 12703 h 694"/>
                <a:gd name="T20" fmla="*/ 1063382 w 5144"/>
                <a:gd name="T21" fmla="*/ 6351 h 694"/>
                <a:gd name="T22" fmla="*/ 1253838 w 5144"/>
                <a:gd name="T23" fmla="*/ 3176 h 694"/>
                <a:gd name="T24" fmla="*/ 1460166 w 5144"/>
                <a:gd name="T25" fmla="*/ 0 h 694"/>
                <a:gd name="T26" fmla="*/ 1682365 w 5144"/>
                <a:gd name="T27" fmla="*/ 3176 h 694"/>
                <a:gd name="T28" fmla="*/ 1920435 w 5144"/>
                <a:gd name="T29" fmla="*/ 9527 h 694"/>
                <a:gd name="T30" fmla="*/ 2177552 w 5144"/>
                <a:gd name="T31" fmla="*/ 22230 h 694"/>
                <a:gd name="T32" fmla="*/ 2450539 w 5144"/>
                <a:gd name="T33" fmla="*/ 38108 h 694"/>
                <a:gd name="T34" fmla="*/ 2739398 w 5144"/>
                <a:gd name="T35" fmla="*/ 63514 h 694"/>
                <a:gd name="T36" fmla="*/ 3047302 w 5144"/>
                <a:gd name="T37" fmla="*/ 92095 h 694"/>
                <a:gd name="T38" fmla="*/ 3374253 w 5144"/>
                <a:gd name="T39" fmla="*/ 127027 h 694"/>
                <a:gd name="T40" fmla="*/ 3717074 w 5144"/>
                <a:gd name="T41" fmla="*/ 168311 h 694"/>
                <a:gd name="T42" fmla="*/ 4078941 w 5144"/>
                <a:gd name="T43" fmla="*/ 219122 h 694"/>
                <a:gd name="T44" fmla="*/ 4456680 w 5144"/>
                <a:gd name="T45" fmla="*/ 276284 h 694"/>
                <a:gd name="T46" fmla="*/ 4853464 w 5144"/>
                <a:gd name="T47" fmla="*/ 342973 h 694"/>
                <a:gd name="T48" fmla="*/ 5269294 w 5144"/>
                <a:gd name="T49" fmla="*/ 422365 h 694"/>
                <a:gd name="T50" fmla="*/ 5704169 w 5144"/>
                <a:gd name="T51" fmla="*/ 508108 h 694"/>
                <a:gd name="T52" fmla="*/ 6158090 w 5144"/>
                <a:gd name="T53" fmla="*/ 603379 h 694"/>
                <a:gd name="T54" fmla="*/ 6631057 w 5144"/>
                <a:gd name="T55" fmla="*/ 711352 h 694"/>
                <a:gd name="T56" fmla="*/ 7123069 w 5144"/>
                <a:gd name="T57" fmla="*/ 828852 h 694"/>
                <a:gd name="T58" fmla="*/ 7634127 w 5144"/>
                <a:gd name="T59" fmla="*/ 959055 h 694"/>
                <a:gd name="T60" fmla="*/ 8164231 w 5144"/>
                <a:gd name="T61" fmla="*/ 110196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35D204CD-0681-4168-AD96-D17A916830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45 w 3112"/>
                <a:gd name="T5" fmla="*/ 887779 h 584"/>
                <a:gd name="T6" fmla="*/ 533288 w 3112"/>
                <a:gd name="T7" fmla="*/ 789489 h 584"/>
                <a:gd name="T8" fmla="*/ 803107 w 3112"/>
                <a:gd name="T9" fmla="*/ 722906 h 584"/>
                <a:gd name="T10" fmla="*/ 1114192 w 3112"/>
                <a:gd name="T11" fmla="*/ 649981 h 584"/>
                <a:gd name="T12" fmla="*/ 1460194 w 3112"/>
                <a:gd name="T13" fmla="*/ 570715 h 584"/>
                <a:gd name="T14" fmla="*/ 1831591 w 3112"/>
                <a:gd name="T15" fmla="*/ 485108 h 584"/>
                <a:gd name="T16" fmla="*/ 2225209 w 3112"/>
                <a:gd name="T17" fmla="*/ 402671 h 584"/>
                <a:gd name="T18" fmla="*/ 2628349 w 3112"/>
                <a:gd name="T19" fmla="*/ 320235 h 584"/>
                <a:gd name="T20" fmla="*/ 3041013 w 3112"/>
                <a:gd name="T21" fmla="*/ 244139 h 584"/>
                <a:gd name="T22" fmla="*/ 3450502 w 3112"/>
                <a:gd name="T23" fmla="*/ 171215 h 584"/>
                <a:gd name="T24" fmla="*/ 3653659 w 3112"/>
                <a:gd name="T25" fmla="*/ 139508 h 584"/>
                <a:gd name="T26" fmla="*/ 3850468 w 3112"/>
                <a:gd name="T27" fmla="*/ 107802 h 584"/>
                <a:gd name="T28" fmla="*/ 4047277 w 3112"/>
                <a:gd name="T29" fmla="*/ 82437 h 584"/>
                <a:gd name="T30" fmla="*/ 4237737 w 3112"/>
                <a:gd name="T31" fmla="*/ 57072 h 584"/>
                <a:gd name="T32" fmla="*/ 4425023 w 3112"/>
                <a:gd name="T33" fmla="*/ 38048 h 584"/>
                <a:gd name="T34" fmla="*/ 4602786 w 3112"/>
                <a:gd name="T35" fmla="*/ 22194 h 584"/>
                <a:gd name="T36" fmla="*/ 4774200 w 3112"/>
                <a:gd name="T37" fmla="*/ 9512 h 584"/>
                <a:gd name="T38" fmla="*/ 4939265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22C16420-C79E-4541-BD4F-25244F3E2E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4A0006E-F769-4189-9C52-AB98A5D3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D597439-7167-4C7A-AAA8-5EFE15BE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30C8843-BBD0-4968-9C9C-175C3660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DEC3DF-8877-4317-AC0F-CCA2D7DA86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311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A9CC-B8E3-4A9D-BC1F-249276BF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C7124-F222-4FBA-A991-CB079D0B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421F8-D251-4CAA-B1B5-9DB362B4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8226-2573-475E-A45A-0DD4074286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912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4D011661-864E-4CFC-8EB3-A84020C26825}"/>
              </a:ext>
            </a:extLst>
          </p:cNvPr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3AE6A023-4818-4EE7-897C-0018C53E04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8866F25A-838D-4769-9F84-2262DDD24B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45 h 640"/>
                <a:gd name="T6" fmla="*/ 3920617 w 2706"/>
                <a:gd name="T7" fmla="*/ 60262 h 640"/>
                <a:gd name="T8" fmla="*/ 3733317 w 2706"/>
                <a:gd name="T9" fmla="*/ 95151 h 640"/>
                <a:gd name="T10" fmla="*/ 3539667 w 2706"/>
                <a:gd name="T11" fmla="*/ 130039 h 640"/>
                <a:gd name="T12" fmla="*/ 3342842 w 2706"/>
                <a:gd name="T13" fmla="*/ 171271 h 640"/>
                <a:gd name="T14" fmla="*/ 3139669 w 2706"/>
                <a:gd name="T15" fmla="*/ 212503 h 640"/>
                <a:gd name="T16" fmla="*/ 2933320 w 2706"/>
                <a:gd name="T17" fmla="*/ 260078 h 640"/>
                <a:gd name="T18" fmla="*/ 2720623 w 2706"/>
                <a:gd name="T19" fmla="*/ 307654 h 640"/>
                <a:gd name="T20" fmla="*/ 2720623 w 2706"/>
                <a:gd name="T21" fmla="*/ 307654 h 640"/>
                <a:gd name="T22" fmla="*/ 2336498 w 2706"/>
                <a:gd name="T23" fmla="*/ 399633 h 640"/>
                <a:gd name="T24" fmla="*/ 1961896 w 2706"/>
                <a:gd name="T25" fmla="*/ 482097 h 640"/>
                <a:gd name="T26" fmla="*/ 1603167 w 2706"/>
                <a:gd name="T27" fmla="*/ 558217 h 640"/>
                <a:gd name="T28" fmla="*/ 1257137 w 2706"/>
                <a:gd name="T29" fmla="*/ 631166 h 640"/>
                <a:gd name="T30" fmla="*/ 926980 w 2706"/>
                <a:gd name="T31" fmla="*/ 694600 h 640"/>
                <a:gd name="T32" fmla="*/ 606347 w 2706"/>
                <a:gd name="T33" fmla="*/ 751690 h 640"/>
                <a:gd name="T34" fmla="*/ 298411 w 2706"/>
                <a:gd name="T35" fmla="*/ 805609 h 640"/>
                <a:gd name="T36" fmla="*/ 0 w 2706"/>
                <a:gd name="T37" fmla="*/ 853184 h 640"/>
                <a:gd name="T38" fmla="*/ 0 w 2706"/>
                <a:gd name="T39" fmla="*/ 853184 h 640"/>
                <a:gd name="T40" fmla="*/ 206348 w 2706"/>
                <a:gd name="T41" fmla="*/ 881729 h 640"/>
                <a:gd name="T42" fmla="*/ 403173 w 2706"/>
                <a:gd name="T43" fmla="*/ 907103 h 640"/>
                <a:gd name="T44" fmla="*/ 593648 w 2706"/>
                <a:gd name="T45" fmla="*/ 929304 h 640"/>
                <a:gd name="T46" fmla="*/ 780949 w 2706"/>
                <a:gd name="T47" fmla="*/ 948335 h 640"/>
                <a:gd name="T48" fmla="*/ 961900 w 2706"/>
                <a:gd name="T49" fmla="*/ 967365 h 640"/>
                <a:gd name="T50" fmla="*/ 1136503 w 2706"/>
                <a:gd name="T51" fmla="*/ 980051 h 640"/>
                <a:gd name="T52" fmla="*/ 1304756 w 2706"/>
                <a:gd name="T53" fmla="*/ 992738 h 640"/>
                <a:gd name="T54" fmla="*/ 1469835 w 2706"/>
                <a:gd name="T55" fmla="*/ 1002253 h 640"/>
                <a:gd name="T56" fmla="*/ 1631739 w 2706"/>
                <a:gd name="T57" fmla="*/ 1008597 h 640"/>
                <a:gd name="T58" fmla="*/ 1787294 w 2706"/>
                <a:gd name="T59" fmla="*/ 1011768 h 640"/>
                <a:gd name="T60" fmla="*/ 1936499 w 2706"/>
                <a:gd name="T61" fmla="*/ 1014940 h 640"/>
                <a:gd name="T62" fmla="*/ 2082530 w 2706"/>
                <a:gd name="T63" fmla="*/ 1014940 h 640"/>
                <a:gd name="T64" fmla="*/ 2225387 w 2706"/>
                <a:gd name="T65" fmla="*/ 1011768 h 640"/>
                <a:gd name="T66" fmla="*/ 2365069 w 2706"/>
                <a:gd name="T67" fmla="*/ 1008597 h 640"/>
                <a:gd name="T68" fmla="*/ 2498402 w 2706"/>
                <a:gd name="T69" fmla="*/ 1002253 h 640"/>
                <a:gd name="T70" fmla="*/ 2628560 w 2706"/>
                <a:gd name="T71" fmla="*/ 992738 h 640"/>
                <a:gd name="T72" fmla="*/ 2752369 w 2706"/>
                <a:gd name="T73" fmla="*/ 983223 h 640"/>
                <a:gd name="T74" fmla="*/ 2876178 w 2706"/>
                <a:gd name="T75" fmla="*/ 970536 h 640"/>
                <a:gd name="T76" fmla="*/ 2993637 w 2706"/>
                <a:gd name="T77" fmla="*/ 954678 h 640"/>
                <a:gd name="T78" fmla="*/ 3111097 w 2706"/>
                <a:gd name="T79" fmla="*/ 938820 h 640"/>
                <a:gd name="T80" fmla="*/ 3222208 w 2706"/>
                <a:gd name="T81" fmla="*/ 919789 h 640"/>
                <a:gd name="T82" fmla="*/ 3333319 w 2706"/>
                <a:gd name="T83" fmla="*/ 900759 h 640"/>
                <a:gd name="T84" fmla="*/ 3438080 w 2706"/>
                <a:gd name="T85" fmla="*/ 878557 h 640"/>
                <a:gd name="T86" fmla="*/ 3542841 w 2706"/>
                <a:gd name="T87" fmla="*/ 856356 h 640"/>
                <a:gd name="T88" fmla="*/ 3644428 w 2706"/>
                <a:gd name="T89" fmla="*/ 830982 h 640"/>
                <a:gd name="T90" fmla="*/ 3742841 w 2706"/>
                <a:gd name="T91" fmla="*/ 805609 h 640"/>
                <a:gd name="T92" fmla="*/ 3838078 w 2706"/>
                <a:gd name="T93" fmla="*/ 777063 h 640"/>
                <a:gd name="T94" fmla="*/ 3933316 w 2706"/>
                <a:gd name="T95" fmla="*/ 748518 h 640"/>
                <a:gd name="T96" fmla="*/ 4114267 w 2706"/>
                <a:gd name="T97" fmla="*/ 685085 h 640"/>
                <a:gd name="T98" fmla="*/ 4288870 w 2706"/>
                <a:gd name="T99" fmla="*/ 618479 h 640"/>
                <a:gd name="T100" fmla="*/ 4288870 w 2706"/>
                <a:gd name="T101" fmla="*/ 618479 h 640"/>
                <a:gd name="T102" fmla="*/ 4295219 w 2706"/>
                <a:gd name="T103" fmla="*/ 615307 h 640"/>
                <a:gd name="T104" fmla="*/ 4295219 w 2706"/>
                <a:gd name="T105" fmla="*/ 615307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CA3EC29-0E1E-43B6-8856-324EC44B15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254 w 5216"/>
                <a:gd name="T1" fmla="*/ 1132754 h 762"/>
                <a:gd name="T2" fmla="*/ 7911960 w 5216"/>
                <a:gd name="T3" fmla="*/ 1088333 h 762"/>
                <a:gd name="T4" fmla="*/ 7108700 w 5216"/>
                <a:gd name="T5" fmla="*/ 967759 h 762"/>
                <a:gd name="T6" fmla="*/ 6213365 w 5216"/>
                <a:gd name="T7" fmla="*/ 805937 h 762"/>
                <a:gd name="T8" fmla="*/ 5216433 w 5216"/>
                <a:gd name="T9" fmla="*/ 593348 h 762"/>
                <a:gd name="T10" fmla="*/ 4676693 w 5216"/>
                <a:gd name="T11" fmla="*/ 469601 h 762"/>
                <a:gd name="T12" fmla="*/ 4257600 w 5216"/>
                <a:gd name="T13" fmla="*/ 374412 h 762"/>
                <a:gd name="T14" fmla="*/ 3857557 w 5216"/>
                <a:gd name="T15" fmla="*/ 291914 h 762"/>
                <a:gd name="T16" fmla="*/ 3476564 w 5216"/>
                <a:gd name="T17" fmla="*/ 222109 h 762"/>
                <a:gd name="T18" fmla="*/ 3111445 w 5216"/>
                <a:gd name="T19" fmla="*/ 161822 h 762"/>
                <a:gd name="T20" fmla="*/ 2762201 w 5216"/>
                <a:gd name="T21" fmla="*/ 114227 h 762"/>
                <a:gd name="T22" fmla="*/ 2117688 w 5216"/>
                <a:gd name="T23" fmla="*/ 44422 h 762"/>
                <a:gd name="T24" fmla="*/ 1539848 w 5216"/>
                <a:gd name="T25" fmla="*/ 6346 h 762"/>
                <a:gd name="T26" fmla="*/ 1022332 w 5216"/>
                <a:gd name="T27" fmla="*/ 0 h 762"/>
                <a:gd name="T28" fmla="*/ 568315 w 5216"/>
                <a:gd name="T29" fmla="*/ 15865 h 762"/>
                <a:gd name="T30" fmla="*/ 174622 w 5216"/>
                <a:gd name="T31" fmla="*/ 50768 h 762"/>
                <a:gd name="T32" fmla="*/ 0 w 5216"/>
                <a:gd name="T33" fmla="*/ 76152 h 762"/>
                <a:gd name="T34" fmla="*/ 498466 w 5216"/>
                <a:gd name="T35" fmla="*/ 136438 h 762"/>
                <a:gd name="T36" fmla="*/ 1035032 w 5216"/>
                <a:gd name="T37" fmla="*/ 222109 h 762"/>
                <a:gd name="T38" fmla="*/ 1609697 w 5216"/>
                <a:gd name="T39" fmla="*/ 333163 h 762"/>
                <a:gd name="T40" fmla="*/ 2225636 w 5216"/>
                <a:gd name="T41" fmla="*/ 469601 h 762"/>
                <a:gd name="T42" fmla="*/ 2787601 w 5216"/>
                <a:gd name="T43" fmla="*/ 599694 h 762"/>
                <a:gd name="T44" fmla="*/ 3822633 w 5216"/>
                <a:gd name="T45" fmla="*/ 818629 h 762"/>
                <a:gd name="T46" fmla="*/ 4298874 w 5216"/>
                <a:gd name="T47" fmla="*/ 907473 h 762"/>
                <a:gd name="T48" fmla="*/ 4749716 w 5216"/>
                <a:gd name="T49" fmla="*/ 983624 h 762"/>
                <a:gd name="T50" fmla="*/ 5175159 w 5216"/>
                <a:gd name="T51" fmla="*/ 1050257 h 762"/>
                <a:gd name="T52" fmla="*/ 5575202 w 5216"/>
                <a:gd name="T53" fmla="*/ 1101025 h 762"/>
                <a:gd name="T54" fmla="*/ 5953020 w 5216"/>
                <a:gd name="T55" fmla="*/ 1145446 h 762"/>
                <a:gd name="T56" fmla="*/ 6308614 w 5216"/>
                <a:gd name="T57" fmla="*/ 1174003 h 762"/>
                <a:gd name="T58" fmla="*/ 6641983 w 5216"/>
                <a:gd name="T59" fmla="*/ 1196214 h 762"/>
                <a:gd name="T60" fmla="*/ 6959477 w 5216"/>
                <a:gd name="T61" fmla="*/ 1208906 h 762"/>
                <a:gd name="T62" fmla="*/ 7254747 w 5216"/>
                <a:gd name="T63" fmla="*/ 1208906 h 762"/>
                <a:gd name="T64" fmla="*/ 7534142 w 5216"/>
                <a:gd name="T65" fmla="*/ 1202560 h 762"/>
                <a:gd name="T66" fmla="*/ 7797663 w 5216"/>
                <a:gd name="T67" fmla="*/ 1186695 h 762"/>
                <a:gd name="T68" fmla="*/ 8045308 w 5216"/>
                <a:gd name="T69" fmla="*/ 1161311 h 762"/>
                <a:gd name="T70" fmla="*/ 8280254 w 5216"/>
                <a:gd name="T71" fmla="*/ 113275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4A2DBC24-BC0A-4C67-A9B9-8A46E64E59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244 h 694"/>
                <a:gd name="T2" fmla="*/ 0 w 5144"/>
                <a:gd name="T3" fmla="*/ 111244 h 694"/>
                <a:gd name="T4" fmla="*/ 28568 w 5144"/>
                <a:gd name="T5" fmla="*/ 104887 h 694"/>
                <a:gd name="T6" fmla="*/ 114274 w 5144"/>
                <a:gd name="T7" fmla="*/ 88995 h 694"/>
                <a:gd name="T8" fmla="*/ 260290 w 5144"/>
                <a:gd name="T9" fmla="*/ 66746 h 694"/>
                <a:gd name="T10" fmla="*/ 355519 w 5144"/>
                <a:gd name="T11" fmla="*/ 54033 h 694"/>
                <a:gd name="T12" fmla="*/ 466618 w 5144"/>
                <a:gd name="T13" fmla="*/ 41319 h 694"/>
                <a:gd name="T14" fmla="*/ 590415 w 5144"/>
                <a:gd name="T15" fmla="*/ 31784 h 694"/>
                <a:gd name="T16" fmla="*/ 733257 w 5144"/>
                <a:gd name="T17" fmla="*/ 22249 h 694"/>
                <a:gd name="T18" fmla="*/ 888797 w 5144"/>
                <a:gd name="T19" fmla="*/ 12714 h 694"/>
                <a:gd name="T20" fmla="*/ 1063382 w 5144"/>
                <a:gd name="T21" fmla="*/ 6357 h 694"/>
                <a:gd name="T22" fmla="*/ 1253838 w 5144"/>
                <a:gd name="T23" fmla="*/ 3178 h 694"/>
                <a:gd name="T24" fmla="*/ 1460166 w 5144"/>
                <a:gd name="T25" fmla="*/ 0 h 694"/>
                <a:gd name="T26" fmla="*/ 1682365 w 5144"/>
                <a:gd name="T27" fmla="*/ 3178 h 694"/>
                <a:gd name="T28" fmla="*/ 1920435 w 5144"/>
                <a:gd name="T29" fmla="*/ 9535 h 694"/>
                <a:gd name="T30" fmla="*/ 2177552 w 5144"/>
                <a:gd name="T31" fmla="*/ 22249 h 694"/>
                <a:gd name="T32" fmla="*/ 2450539 w 5144"/>
                <a:gd name="T33" fmla="*/ 38141 h 694"/>
                <a:gd name="T34" fmla="*/ 2739398 w 5144"/>
                <a:gd name="T35" fmla="*/ 63568 h 694"/>
                <a:gd name="T36" fmla="*/ 3047302 w 5144"/>
                <a:gd name="T37" fmla="*/ 92173 h 694"/>
                <a:gd name="T38" fmla="*/ 3374253 w 5144"/>
                <a:gd name="T39" fmla="*/ 127136 h 694"/>
                <a:gd name="T40" fmla="*/ 3717074 w 5144"/>
                <a:gd name="T41" fmla="*/ 168455 h 694"/>
                <a:gd name="T42" fmla="*/ 4078941 w 5144"/>
                <a:gd name="T43" fmla="*/ 219309 h 694"/>
                <a:gd name="T44" fmla="*/ 4456680 w 5144"/>
                <a:gd name="T45" fmla="*/ 276520 h 694"/>
                <a:gd name="T46" fmla="*/ 4853464 w 5144"/>
                <a:gd name="T47" fmla="*/ 343266 h 694"/>
                <a:gd name="T48" fmla="*/ 5269294 w 5144"/>
                <a:gd name="T49" fmla="*/ 422726 h 694"/>
                <a:gd name="T50" fmla="*/ 5704169 w 5144"/>
                <a:gd name="T51" fmla="*/ 508543 h 694"/>
                <a:gd name="T52" fmla="*/ 6158090 w 5144"/>
                <a:gd name="T53" fmla="*/ 603894 h 694"/>
                <a:gd name="T54" fmla="*/ 6631057 w 5144"/>
                <a:gd name="T55" fmla="*/ 711960 h 694"/>
                <a:gd name="T56" fmla="*/ 7123069 w 5144"/>
                <a:gd name="T57" fmla="*/ 829560 h 694"/>
                <a:gd name="T58" fmla="*/ 7634127 w 5144"/>
                <a:gd name="T59" fmla="*/ 959874 h 694"/>
                <a:gd name="T60" fmla="*/ 8164231 w 5144"/>
                <a:gd name="T61" fmla="*/ 110290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E5B2755F-30A9-4E50-B5DF-DBD328761B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6979 h 584"/>
                <a:gd name="T2" fmla="*/ 0 w 3112"/>
                <a:gd name="T3" fmla="*/ 926979 h 584"/>
                <a:gd name="T4" fmla="*/ 142845 w 3112"/>
                <a:gd name="T5" fmla="*/ 888884 h 584"/>
                <a:gd name="T6" fmla="*/ 533288 w 3112"/>
                <a:gd name="T7" fmla="*/ 790472 h 584"/>
                <a:gd name="T8" fmla="*/ 803107 w 3112"/>
                <a:gd name="T9" fmla="*/ 723806 h 584"/>
                <a:gd name="T10" fmla="*/ 1114192 w 3112"/>
                <a:gd name="T11" fmla="*/ 650790 h 584"/>
                <a:gd name="T12" fmla="*/ 1460194 w 3112"/>
                <a:gd name="T13" fmla="*/ 571425 h 584"/>
                <a:gd name="T14" fmla="*/ 1831591 w 3112"/>
                <a:gd name="T15" fmla="*/ 485712 h 584"/>
                <a:gd name="T16" fmla="*/ 2225209 w 3112"/>
                <a:gd name="T17" fmla="*/ 403172 h 584"/>
                <a:gd name="T18" fmla="*/ 2628349 w 3112"/>
                <a:gd name="T19" fmla="*/ 320633 h 584"/>
                <a:gd name="T20" fmla="*/ 3041013 w 3112"/>
                <a:gd name="T21" fmla="*/ 244443 h 584"/>
                <a:gd name="T22" fmla="*/ 3450502 w 3112"/>
                <a:gd name="T23" fmla="*/ 171428 h 584"/>
                <a:gd name="T24" fmla="*/ 3653659 w 3112"/>
                <a:gd name="T25" fmla="*/ 139682 h 584"/>
                <a:gd name="T26" fmla="*/ 3850468 w 3112"/>
                <a:gd name="T27" fmla="*/ 107936 h 584"/>
                <a:gd name="T28" fmla="*/ 4047277 w 3112"/>
                <a:gd name="T29" fmla="*/ 82539 h 584"/>
                <a:gd name="T30" fmla="*/ 4237737 w 3112"/>
                <a:gd name="T31" fmla="*/ 57143 h 584"/>
                <a:gd name="T32" fmla="*/ 4425023 w 3112"/>
                <a:gd name="T33" fmla="*/ 38095 h 584"/>
                <a:gd name="T34" fmla="*/ 4602786 w 3112"/>
                <a:gd name="T35" fmla="*/ 22222 h 584"/>
                <a:gd name="T36" fmla="*/ 4774200 w 3112"/>
                <a:gd name="T37" fmla="*/ 9524 h 584"/>
                <a:gd name="T38" fmla="*/ 4939265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B9AB0475-D852-4912-B785-EA30325ADB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5BAFF0A-8E89-4182-88A9-7C7CC687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CA905B6-212D-4AFD-ABD6-09460C14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92A255-36B3-4F82-ACFD-A3907AFF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C7BDE-7EEE-442A-8E78-A6B885F22B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01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FF44A410-EFBD-4BD8-883F-4A09D9CBB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260350"/>
            <a:ext cx="298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16" y="980729"/>
            <a:ext cx="10972800" cy="936625"/>
          </a:xfrm>
        </p:spPr>
        <p:txBody>
          <a:bodyPr/>
          <a:lstStyle>
            <a:lvl1pPr>
              <a:defRPr sz="2400">
                <a:solidFill>
                  <a:srgbClr val="2888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6D342AD-3DFB-4AD1-9900-F6E5E3C9B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5888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02C9232-8543-45BB-8ED2-0D7E041F0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3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2382745-9D84-41E2-9223-B9D1FFF65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417" y="6297613"/>
            <a:ext cx="28448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076B33E-348A-4AE7-916C-B50BBB61BF6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8957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EAA33-D7FC-4DFC-8369-C4196AD0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465A-817B-4B95-A6F0-C750E0AF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39B9F-D19F-4212-9B11-1AE6C5AE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AD35-81C8-483D-9740-A4985B8B33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334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5AAAE66A-BC6B-4892-ADCA-6F036AB48974}"/>
              </a:ext>
            </a:extLst>
          </p:cNvPr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6817501-0C1B-463C-B138-67FF9FDDDD3A}"/>
              </a:ext>
            </a:extLst>
          </p:cNvPr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800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5D4EC5BC-C79C-4240-AD46-915296B36D17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80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0D07F297-CAA5-4519-86EB-A41D7B68910C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sz="1800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A24F764C-2E25-4D95-BBF0-34981F273170}"/>
              </a:ext>
            </a:extLst>
          </p:cNvPr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sz="1800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FD7B73BF-8369-4D19-BEC1-D76AAB07F780}"/>
              </a:ext>
            </a:extLst>
          </p:cNvPr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5CD906F-01FC-49C7-BBE0-BE3FD8B0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B757777-7EB5-4AF5-B5E7-CA6D9127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97266CC-47D2-4FD4-92B3-7D4D8F39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685CBB-9DE4-443D-B0CA-2CD1C8C947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647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7D1A4E-B256-4DC2-B541-62BD058E84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E450ED-C4BA-4675-BCEB-AAE4843CF9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993EC5-C847-4D93-8878-F2A328713D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92DE-98D5-4DE6-97F1-C82C760EFE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638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AC2BC8-D384-41A1-A380-25E9F9B2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E91552-EB33-4151-B34C-AC549245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9211BD-EF29-4DBB-90EE-DFC38578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5E93-614A-4411-988B-27BE5F144F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03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A75340-BB39-4A8B-8051-4D957194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F8726E-B18D-438B-87B8-6735F7C5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F24C2E-9029-46A0-B9CF-21430E31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9EEE-7B2D-4099-917A-B9EE3E8AD0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11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40CB00B5-42D2-4343-A14F-5C13A227A0F5}"/>
              </a:ext>
            </a:extLst>
          </p:cNvPr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799E261-FD1A-4666-9E8F-85080130D5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CDE98CCA-2C5C-4D54-87BB-8DFCC8BBC5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461 w 2706"/>
                <a:gd name="T1" fmla="*/ 0 h 640"/>
                <a:gd name="T2" fmla="*/ 4286461 w 2706"/>
                <a:gd name="T3" fmla="*/ 0 h 640"/>
                <a:gd name="T4" fmla="*/ 4105477 w 2706"/>
                <a:gd name="T5" fmla="*/ 28579 h 640"/>
                <a:gd name="T6" fmla="*/ 3921318 w 2706"/>
                <a:gd name="T7" fmla="*/ 60334 h 640"/>
                <a:gd name="T8" fmla="*/ 3733983 w 2706"/>
                <a:gd name="T9" fmla="*/ 95264 h 640"/>
                <a:gd name="T10" fmla="*/ 3540299 w 2706"/>
                <a:gd name="T11" fmla="*/ 130194 h 640"/>
                <a:gd name="T12" fmla="*/ 3343439 w 2706"/>
                <a:gd name="T13" fmla="*/ 171476 h 640"/>
                <a:gd name="T14" fmla="*/ 3140229 w 2706"/>
                <a:gd name="T15" fmla="*/ 212757 h 640"/>
                <a:gd name="T16" fmla="*/ 2933844 w 2706"/>
                <a:gd name="T17" fmla="*/ 260389 h 640"/>
                <a:gd name="T18" fmla="*/ 2721109 w 2706"/>
                <a:gd name="T19" fmla="*/ 308021 h 640"/>
                <a:gd name="T20" fmla="*/ 2721109 w 2706"/>
                <a:gd name="T21" fmla="*/ 308021 h 640"/>
                <a:gd name="T22" fmla="*/ 2336915 w 2706"/>
                <a:gd name="T23" fmla="*/ 400110 h 640"/>
                <a:gd name="T24" fmla="*/ 1962246 w 2706"/>
                <a:gd name="T25" fmla="*/ 482672 h 640"/>
                <a:gd name="T26" fmla="*/ 1603454 w 2706"/>
                <a:gd name="T27" fmla="*/ 558884 h 640"/>
                <a:gd name="T28" fmla="*/ 1257362 w 2706"/>
                <a:gd name="T29" fmla="*/ 631920 h 640"/>
                <a:gd name="T30" fmla="*/ 927146 w 2706"/>
                <a:gd name="T31" fmla="*/ 695429 h 640"/>
                <a:gd name="T32" fmla="*/ 606455 w 2706"/>
                <a:gd name="T33" fmla="*/ 752588 h 640"/>
                <a:gd name="T34" fmla="*/ 298465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85 w 2706"/>
                <a:gd name="T41" fmla="*/ 882782 h 640"/>
                <a:gd name="T42" fmla="*/ 403245 w 2706"/>
                <a:gd name="T43" fmla="*/ 908186 h 640"/>
                <a:gd name="T44" fmla="*/ 593754 w 2706"/>
                <a:gd name="T45" fmla="*/ 930414 h 640"/>
                <a:gd name="T46" fmla="*/ 781088 w 2706"/>
                <a:gd name="T47" fmla="*/ 949467 h 640"/>
                <a:gd name="T48" fmla="*/ 962072 w 2706"/>
                <a:gd name="T49" fmla="*/ 968520 h 640"/>
                <a:gd name="T50" fmla="*/ 1136706 w 2706"/>
                <a:gd name="T51" fmla="*/ 981222 h 640"/>
                <a:gd name="T52" fmla="*/ 1304989 w 2706"/>
                <a:gd name="T53" fmla="*/ 993924 h 640"/>
                <a:gd name="T54" fmla="*/ 1470097 w 2706"/>
                <a:gd name="T55" fmla="*/ 1003450 h 640"/>
                <a:gd name="T56" fmla="*/ 1632030 w 2706"/>
                <a:gd name="T57" fmla="*/ 1009801 h 640"/>
                <a:gd name="T58" fmla="*/ 1787613 w 2706"/>
                <a:gd name="T59" fmla="*/ 1012977 h 640"/>
                <a:gd name="T60" fmla="*/ 1936845 w 2706"/>
                <a:gd name="T61" fmla="*/ 1016152 h 640"/>
                <a:gd name="T62" fmla="*/ 2082902 w 2706"/>
                <a:gd name="T63" fmla="*/ 1016152 h 640"/>
                <a:gd name="T64" fmla="*/ 2225784 w 2706"/>
                <a:gd name="T65" fmla="*/ 1012977 h 640"/>
                <a:gd name="T66" fmla="*/ 2365491 w 2706"/>
                <a:gd name="T67" fmla="*/ 1009801 h 640"/>
                <a:gd name="T68" fmla="*/ 2498848 w 2706"/>
                <a:gd name="T69" fmla="*/ 1003450 h 640"/>
                <a:gd name="T70" fmla="*/ 2629029 w 2706"/>
                <a:gd name="T71" fmla="*/ 993924 h 640"/>
                <a:gd name="T72" fmla="*/ 2752860 w 2706"/>
                <a:gd name="T73" fmla="*/ 984397 h 640"/>
                <a:gd name="T74" fmla="*/ 2876691 w 2706"/>
                <a:gd name="T75" fmla="*/ 971695 h 640"/>
                <a:gd name="T76" fmla="*/ 2994172 w 2706"/>
                <a:gd name="T77" fmla="*/ 955818 h 640"/>
                <a:gd name="T78" fmla="*/ 3111653 w 2706"/>
                <a:gd name="T79" fmla="*/ 939941 h 640"/>
                <a:gd name="T80" fmla="*/ 3222783 w 2706"/>
                <a:gd name="T81" fmla="*/ 920888 h 640"/>
                <a:gd name="T82" fmla="*/ 3333914 w 2706"/>
                <a:gd name="T83" fmla="*/ 901835 h 640"/>
                <a:gd name="T84" fmla="*/ 3438694 w 2706"/>
                <a:gd name="T85" fmla="*/ 879607 h 640"/>
                <a:gd name="T86" fmla="*/ 3543474 w 2706"/>
                <a:gd name="T87" fmla="*/ 857378 h 640"/>
                <a:gd name="T88" fmla="*/ 3645079 w 2706"/>
                <a:gd name="T89" fmla="*/ 831974 h 640"/>
                <a:gd name="T90" fmla="*/ 3743509 w 2706"/>
                <a:gd name="T91" fmla="*/ 806571 h 640"/>
                <a:gd name="T92" fmla="*/ 3838764 w 2706"/>
                <a:gd name="T93" fmla="*/ 777991 h 640"/>
                <a:gd name="T94" fmla="*/ 3934018 w 2706"/>
                <a:gd name="T95" fmla="*/ 749412 h 640"/>
                <a:gd name="T96" fmla="*/ 4115002 w 2706"/>
                <a:gd name="T97" fmla="*/ 685903 h 640"/>
                <a:gd name="T98" fmla="*/ 4289636 w 2706"/>
                <a:gd name="T99" fmla="*/ 619218 h 640"/>
                <a:gd name="T100" fmla="*/ 4289636 w 2706"/>
                <a:gd name="T101" fmla="*/ 619218 h 640"/>
                <a:gd name="T102" fmla="*/ 4295986 w 2706"/>
                <a:gd name="T103" fmla="*/ 616042 h 640"/>
                <a:gd name="T104" fmla="*/ 4295986 w 2706"/>
                <a:gd name="T105" fmla="*/ 616042 h 640"/>
                <a:gd name="T106" fmla="*/ 4295986 w 2706"/>
                <a:gd name="T107" fmla="*/ 0 h 640"/>
                <a:gd name="T108" fmla="*/ 4295986 w 2706"/>
                <a:gd name="T109" fmla="*/ 0 h 640"/>
                <a:gd name="T110" fmla="*/ 4286461 w 2706"/>
                <a:gd name="T111" fmla="*/ 0 h 640"/>
                <a:gd name="T112" fmla="*/ 4286461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DE033E7-72A7-47E8-9CA1-9443DFBBD0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79020 w 5216"/>
                <a:gd name="T1" fmla="*/ 1131991 h 762"/>
                <a:gd name="T2" fmla="*/ 7910781 w 5216"/>
                <a:gd name="T3" fmla="*/ 1087599 h 762"/>
                <a:gd name="T4" fmla="*/ 7107640 w 5216"/>
                <a:gd name="T5" fmla="*/ 967107 h 762"/>
                <a:gd name="T6" fmla="*/ 6212439 w 5216"/>
                <a:gd name="T7" fmla="*/ 805394 h 762"/>
                <a:gd name="T8" fmla="*/ 5215656 w 5216"/>
                <a:gd name="T9" fmla="*/ 592948 h 762"/>
                <a:gd name="T10" fmla="*/ 4675996 w 5216"/>
                <a:gd name="T11" fmla="*/ 469285 h 762"/>
                <a:gd name="T12" fmla="*/ 4256965 w 5216"/>
                <a:gd name="T13" fmla="*/ 374159 h 762"/>
                <a:gd name="T14" fmla="*/ 3856982 w 5216"/>
                <a:gd name="T15" fmla="*/ 291718 h 762"/>
                <a:gd name="T16" fmla="*/ 3476046 w 5216"/>
                <a:gd name="T17" fmla="*/ 221959 h 762"/>
                <a:gd name="T18" fmla="*/ 3110981 w 5216"/>
                <a:gd name="T19" fmla="*/ 161713 h 762"/>
                <a:gd name="T20" fmla="*/ 2761790 w 5216"/>
                <a:gd name="T21" fmla="*/ 114150 h 762"/>
                <a:gd name="T22" fmla="*/ 2117372 w 5216"/>
                <a:gd name="T23" fmla="*/ 44392 h 762"/>
                <a:gd name="T24" fmla="*/ 1539618 w 5216"/>
                <a:gd name="T25" fmla="*/ 6342 h 762"/>
                <a:gd name="T26" fmla="*/ 1022180 w 5216"/>
                <a:gd name="T27" fmla="*/ 0 h 762"/>
                <a:gd name="T28" fmla="*/ 568230 w 5216"/>
                <a:gd name="T29" fmla="*/ 15854 h 762"/>
                <a:gd name="T30" fmla="*/ 174596 w 5216"/>
                <a:gd name="T31" fmla="*/ 50733 h 762"/>
                <a:gd name="T32" fmla="*/ 0 w 5216"/>
                <a:gd name="T33" fmla="*/ 76100 h 762"/>
                <a:gd name="T34" fmla="*/ 498392 w 5216"/>
                <a:gd name="T35" fmla="*/ 136346 h 762"/>
                <a:gd name="T36" fmla="*/ 1034878 w 5216"/>
                <a:gd name="T37" fmla="*/ 221959 h 762"/>
                <a:gd name="T38" fmla="*/ 1609457 w 5216"/>
                <a:gd name="T39" fmla="*/ 332938 h 762"/>
                <a:gd name="T40" fmla="*/ 2225304 w 5216"/>
                <a:gd name="T41" fmla="*/ 469285 h 762"/>
                <a:gd name="T42" fmla="*/ 2787185 w 5216"/>
                <a:gd name="T43" fmla="*/ 599289 h 762"/>
                <a:gd name="T44" fmla="*/ 3822063 w 5216"/>
                <a:gd name="T45" fmla="*/ 818077 h 762"/>
                <a:gd name="T46" fmla="*/ 4298234 w 5216"/>
                <a:gd name="T47" fmla="*/ 906861 h 762"/>
                <a:gd name="T48" fmla="*/ 4749008 w 5216"/>
                <a:gd name="T49" fmla="*/ 982961 h 762"/>
                <a:gd name="T50" fmla="*/ 5174388 w 5216"/>
                <a:gd name="T51" fmla="*/ 1049549 h 762"/>
                <a:gd name="T52" fmla="*/ 5574371 w 5216"/>
                <a:gd name="T53" fmla="*/ 1100282 h 762"/>
                <a:gd name="T54" fmla="*/ 5952133 w 5216"/>
                <a:gd name="T55" fmla="*/ 1144674 h 762"/>
                <a:gd name="T56" fmla="*/ 6307674 w 5216"/>
                <a:gd name="T57" fmla="*/ 1173212 h 762"/>
                <a:gd name="T58" fmla="*/ 6640993 w 5216"/>
                <a:gd name="T59" fmla="*/ 1195408 h 762"/>
                <a:gd name="T60" fmla="*/ 6958440 w 5216"/>
                <a:gd name="T61" fmla="*/ 1208091 h 762"/>
                <a:gd name="T62" fmla="*/ 7253666 w 5216"/>
                <a:gd name="T63" fmla="*/ 1208091 h 762"/>
                <a:gd name="T64" fmla="*/ 7533019 w 5216"/>
                <a:gd name="T65" fmla="*/ 1201749 h 762"/>
                <a:gd name="T66" fmla="*/ 7796500 w 5216"/>
                <a:gd name="T67" fmla="*/ 1185895 h 762"/>
                <a:gd name="T68" fmla="*/ 8044109 w 5216"/>
                <a:gd name="T69" fmla="*/ 1160528 h 762"/>
                <a:gd name="T70" fmla="*/ 8279020 w 5216"/>
                <a:gd name="T71" fmla="*/ 1131991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B487407-4BAB-45E2-95C9-33F1C5EAFC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72 w 5144"/>
                <a:gd name="T5" fmla="*/ 104797 h 694"/>
                <a:gd name="T6" fmla="*/ 114288 w 5144"/>
                <a:gd name="T7" fmla="*/ 88919 h 694"/>
                <a:gd name="T8" fmla="*/ 260322 w 5144"/>
                <a:gd name="T9" fmla="*/ 66689 h 694"/>
                <a:gd name="T10" fmla="*/ 355562 w 5144"/>
                <a:gd name="T11" fmla="*/ 53987 h 694"/>
                <a:gd name="T12" fmla="*/ 466675 w 5144"/>
                <a:gd name="T13" fmla="*/ 41284 h 694"/>
                <a:gd name="T14" fmla="*/ 590486 w 5144"/>
                <a:gd name="T15" fmla="*/ 31757 h 694"/>
                <a:gd name="T16" fmla="*/ 733346 w 5144"/>
                <a:gd name="T17" fmla="*/ 22230 h 694"/>
                <a:gd name="T18" fmla="*/ 888904 w 5144"/>
                <a:gd name="T19" fmla="*/ 12703 h 694"/>
                <a:gd name="T20" fmla="*/ 1063510 w 5144"/>
                <a:gd name="T21" fmla="*/ 6351 h 694"/>
                <a:gd name="T22" fmla="*/ 1253990 w 5144"/>
                <a:gd name="T23" fmla="*/ 3176 h 694"/>
                <a:gd name="T24" fmla="*/ 1460342 w 5144"/>
                <a:gd name="T25" fmla="*/ 0 h 694"/>
                <a:gd name="T26" fmla="*/ 1682568 w 5144"/>
                <a:gd name="T27" fmla="*/ 3176 h 694"/>
                <a:gd name="T28" fmla="*/ 1920668 w 5144"/>
                <a:gd name="T29" fmla="*/ 9527 h 694"/>
                <a:gd name="T30" fmla="*/ 2177815 w 5144"/>
                <a:gd name="T31" fmla="*/ 22230 h 694"/>
                <a:gd name="T32" fmla="*/ 2450836 w 5144"/>
                <a:gd name="T33" fmla="*/ 38108 h 694"/>
                <a:gd name="T34" fmla="*/ 2739729 w 5144"/>
                <a:gd name="T35" fmla="*/ 63514 h 694"/>
                <a:gd name="T36" fmla="*/ 3047671 w 5144"/>
                <a:gd name="T37" fmla="*/ 92095 h 694"/>
                <a:gd name="T38" fmla="*/ 3374661 w 5144"/>
                <a:gd name="T39" fmla="*/ 127027 h 694"/>
                <a:gd name="T40" fmla="*/ 3717524 w 5144"/>
                <a:gd name="T41" fmla="*/ 168311 h 694"/>
                <a:gd name="T42" fmla="*/ 4079435 w 5144"/>
                <a:gd name="T43" fmla="*/ 219122 h 694"/>
                <a:gd name="T44" fmla="*/ 4457219 w 5144"/>
                <a:gd name="T45" fmla="*/ 276284 h 694"/>
                <a:gd name="T46" fmla="*/ 4854051 w 5144"/>
                <a:gd name="T47" fmla="*/ 342973 h 694"/>
                <a:gd name="T48" fmla="*/ 5269931 w 5144"/>
                <a:gd name="T49" fmla="*/ 422365 h 694"/>
                <a:gd name="T50" fmla="*/ 5704859 w 5144"/>
                <a:gd name="T51" fmla="*/ 508108 h 694"/>
                <a:gd name="T52" fmla="*/ 6158835 w 5144"/>
                <a:gd name="T53" fmla="*/ 603379 h 694"/>
                <a:gd name="T54" fmla="*/ 6631859 w 5144"/>
                <a:gd name="T55" fmla="*/ 711352 h 694"/>
                <a:gd name="T56" fmla="*/ 7123931 w 5144"/>
                <a:gd name="T57" fmla="*/ 828852 h 694"/>
                <a:gd name="T58" fmla="*/ 7635051 w 5144"/>
                <a:gd name="T59" fmla="*/ 959055 h 694"/>
                <a:gd name="T60" fmla="*/ 8165219 w 5144"/>
                <a:gd name="T61" fmla="*/ 110196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73CBE283-5D31-46C5-97AB-520CD81DA6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91 w 3112"/>
                <a:gd name="T5" fmla="*/ 887779 h 584"/>
                <a:gd name="T6" fmla="*/ 533460 w 3112"/>
                <a:gd name="T7" fmla="*/ 789489 h 584"/>
                <a:gd name="T8" fmla="*/ 803366 w 3112"/>
                <a:gd name="T9" fmla="*/ 722906 h 584"/>
                <a:gd name="T10" fmla="*/ 1114551 w 3112"/>
                <a:gd name="T11" fmla="*/ 649981 h 584"/>
                <a:gd name="T12" fmla="*/ 1460665 w 3112"/>
                <a:gd name="T13" fmla="*/ 570715 h 584"/>
                <a:gd name="T14" fmla="*/ 1832182 w 3112"/>
                <a:gd name="T15" fmla="*/ 485108 h 584"/>
                <a:gd name="T16" fmla="*/ 2225927 w 3112"/>
                <a:gd name="T17" fmla="*/ 402671 h 584"/>
                <a:gd name="T18" fmla="*/ 2629197 w 3112"/>
                <a:gd name="T19" fmla="*/ 320235 h 584"/>
                <a:gd name="T20" fmla="*/ 3041994 w 3112"/>
                <a:gd name="T21" fmla="*/ 244139 h 584"/>
                <a:gd name="T22" fmla="*/ 3451616 w 3112"/>
                <a:gd name="T23" fmla="*/ 171215 h 584"/>
                <a:gd name="T24" fmla="*/ 3654839 w 3112"/>
                <a:gd name="T25" fmla="*/ 139508 h 584"/>
                <a:gd name="T26" fmla="*/ 3851711 w 3112"/>
                <a:gd name="T27" fmla="*/ 107802 h 584"/>
                <a:gd name="T28" fmla="*/ 4048583 w 3112"/>
                <a:gd name="T29" fmla="*/ 82437 h 584"/>
                <a:gd name="T30" fmla="*/ 4239105 w 3112"/>
                <a:gd name="T31" fmla="*/ 57072 h 584"/>
                <a:gd name="T32" fmla="*/ 4426451 w 3112"/>
                <a:gd name="T33" fmla="*/ 38048 h 584"/>
                <a:gd name="T34" fmla="*/ 4604271 w 3112"/>
                <a:gd name="T35" fmla="*/ 22194 h 584"/>
                <a:gd name="T36" fmla="*/ 4775740 w 3112"/>
                <a:gd name="T37" fmla="*/ 9512 h 584"/>
                <a:gd name="T38" fmla="*/ 4940859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54FD5D55-4296-4F6D-9F8E-F3A37D8D37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811F2F-F79D-4432-A77B-C12BAFF7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0F01501-9F05-429F-8E08-887E9483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CAA867-53E9-488D-90D7-03C8B314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3D5D9-E0AA-44D2-8EB7-1C32D718A5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58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896D181-2F49-48F6-B8F2-2C43C8707158}"/>
              </a:ext>
            </a:extLst>
          </p:cNvPr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BF3412C-E90E-443E-B48F-55C5DBBA86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32E27D32-0CC7-4E51-AA00-D8BADD634D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45 h 640"/>
                <a:gd name="T6" fmla="*/ 3920617 w 2706"/>
                <a:gd name="T7" fmla="*/ 60262 h 640"/>
                <a:gd name="T8" fmla="*/ 3733317 w 2706"/>
                <a:gd name="T9" fmla="*/ 95151 h 640"/>
                <a:gd name="T10" fmla="*/ 3539667 w 2706"/>
                <a:gd name="T11" fmla="*/ 130039 h 640"/>
                <a:gd name="T12" fmla="*/ 3342842 w 2706"/>
                <a:gd name="T13" fmla="*/ 171271 h 640"/>
                <a:gd name="T14" fmla="*/ 3139669 w 2706"/>
                <a:gd name="T15" fmla="*/ 212503 h 640"/>
                <a:gd name="T16" fmla="*/ 2933320 w 2706"/>
                <a:gd name="T17" fmla="*/ 260078 h 640"/>
                <a:gd name="T18" fmla="*/ 2720623 w 2706"/>
                <a:gd name="T19" fmla="*/ 307654 h 640"/>
                <a:gd name="T20" fmla="*/ 2720623 w 2706"/>
                <a:gd name="T21" fmla="*/ 307654 h 640"/>
                <a:gd name="T22" fmla="*/ 2336498 w 2706"/>
                <a:gd name="T23" fmla="*/ 399633 h 640"/>
                <a:gd name="T24" fmla="*/ 1961896 w 2706"/>
                <a:gd name="T25" fmla="*/ 482097 h 640"/>
                <a:gd name="T26" fmla="*/ 1603167 w 2706"/>
                <a:gd name="T27" fmla="*/ 558217 h 640"/>
                <a:gd name="T28" fmla="*/ 1257137 w 2706"/>
                <a:gd name="T29" fmla="*/ 631166 h 640"/>
                <a:gd name="T30" fmla="*/ 926980 w 2706"/>
                <a:gd name="T31" fmla="*/ 694600 h 640"/>
                <a:gd name="T32" fmla="*/ 606347 w 2706"/>
                <a:gd name="T33" fmla="*/ 751690 h 640"/>
                <a:gd name="T34" fmla="*/ 298411 w 2706"/>
                <a:gd name="T35" fmla="*/ 805609 h 640"/>
                <a:gd name="T36" fmla="*/ 0 w 2706"/>
                <a:gd name="T37" fmla="*/ 853184 h 640"/>
                <a:gd name="T38" fmla="*/ 0 w 2706"/>
                <a:gd name="T39" fmla="*/ 853184 h 640"/>
                <a:gd name="T40" fmla="*/ 206348 w 2706"/>
                <a:gd name="T41" fmla="*/ 881729 h 640"/>
                <a:gd name="T42" fmla="*/ 403173 w 2706"/>
                <a:gd name="T43" fmla="*/ 907103 h 640"/>
                <a:gd name="T44" fmla="*/ 593648 w 2706"/>
                <a:gd name="T45" fmla="*/ 929304 h 640"/>
                <a:gd name="T46" fmla="*/ 780949 w 2706"/>
                <a:gd name="T47" fmla="*/ 948335 h 640"/>
                <a:gd name="T48" fmla="*/ 961900 w 2706"/>
                <a:gd name="T49" fmla="*/ 967365 h 640"/>
                <a:gd name="T50" fmla="*/ 1136503 w 2706"/>
                <a:gd name="T51" fmla="*/ 980051 h 640"/>
                <a:gd name="T52" fmla="*/ 1304756 w 2706"/>
                <a:gd name="T53" fmla="*/ 992738 h 640"/>
                <a:gd name="T54" fmla="*/ 1469835 w 2706"/>
                <a:gd name="T55" fmla="*/ 1002253 h 640"/>
                <a:gd name="T56" fmla="*/ 1631739 w 2706"/>
                <a:gd name="T57" fmla="*/ 1008597 h 640"/>
                <a:gd name="T58" fmla="*/ 1787294 w 2706"/>
                <a:gd name="T59" fmla="*/ 1011768 h 640"/>
                <a:gd name="T60" fmla="*/ 1936499 w 2706"/>
                <a:gd name="T61" fmla="*/ 1014940 h 640"/>
                <a:gd name="T62" fmla="*/ 2082530 w 2706"/>
                <a:gd name="T63" fmla="*/ 1014940 h 640"/>
                <a:gd name="T64" fmla="*/ 2225387 w 2706"/>
                <a:gd name="T65" fmla="*/ 1011768 h 640"/>
                <a:gd name="T66" fmla="*/ 2365069 w 2706"/>
                <a:gd name="T67" fmla="*/ 1008597 h 640"/>
                <a:gd name="T68" fmla="*/ 2498402 w 2706"/>
                <a:gd name="T69" fmla="*/ 1002253 h 640"/>
                <a:gd name="T70" fmla="*/ 2628560 w 2706"/>
                <a:gd name="T71" fmla="*/ 992738 h 640"/>
                <a:gd name="T72" fmla="*/ 2752369 w 2706"/>
                <a:gd name="T73" fmla="*/ 983223 h 640"/>
                <a:gd name="T74" fmla="*/ 2876178 w 2706"/>
                <a:gd name="T75" fmla="*/ 970536 h 640"/>
                <a:gd name="T76" fmla="*/ 2993637 w 2706"/>
                <a:gd name="T77" fmla="*/ 954678 h 640"/>
                <a:gd name="T78" fmla="*/ 3111097 w 2706"/>
                <a:gd name="T79" fmla="*/ 938820 h 640"/>
                <a:gd name="T80" fmla="*/ 3222208 w 2706"/>
                <a:gd name="T81" fmla="*/ 919789 h 640"/>
                <a:gd name="T82" fmla="*/ 3333319 w 2706"/>
                <a:gd name="T83" fmla="*/ 900759 h 640"/>
                <a:gd name="T84" fmla="*/ 3438080 w 2706"/>
                <a:gd name="T85" fmla="*/ 878557 h 640"/>
                <a:gd name="T86" fmla="*/ 3542841 w 2706"/>
                <a:gd name="T87" fmla="*/ 856356 h 640"/>
                <a:gd name="T88" fmla="*/ 3644428 w 2706"/>
                <a:gd name="T89" fmla="*/ 830982 h 640"/>
                <a:gd name="T90" fmla="*/ 3742841 w 2706"/>
                <a:gd name="T91" fmla="*/ 805609 h 640"/>
                <a:gd name="T92" fmla="*/ 3838078 w 2706"/>
                <a:gd name="T93" fmla="*/ 777063 h 640"/>
                <a:gd name="T94" fmla="*/ 3933316 w 2706"/>
                <a:gd name="T95" fmla="*/ 748518 h 640"/>
                <a:gd name="T96" fmla="*/ 4114267 w 2706"/>
                <a:gd name="T97" fmla="*/ 685085 h 640"/>
                <a:gd name="T98" fmla="*/ 4288870 w 2706"/>
                <a:gd name="T99" fmla="*/ 618479 h 640"/>
                <a:gd name="T100" fmla="*/ 4288870 w 2706"/>
                <a:gd name="T101" fmla="*/ 618479 h 640"/>
                <a:gd name="T102" fmla="*/ 4295219 w 2706"/>
                <a:gd name="T103" fmla="*/ 615307 h 640"/>
                <a:gd name="T104" fmla="*/ 4295219 w 2706"/>
                <a:gd name="T105" fmla="*/ 615307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BBE61D7-48A0-48D4-BE4D-4D64BDD2EA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254 w 5216"/>
                <a:gd name="T1" fmla="*/ 1132754 h 762"/>
                <a:gd name="T2" fmla="*/ 7911960 w 5216"/>
                <a:gd name="T3" fmla="*/ 1088333 h 762"/>
                <a:gd name="T4" fmla="*/ 7108700 w 5216"/>
                <a:gd name="T5" fmla="*/ 967759 h 762"/>
                <a:gd name="T6" fmla="*/ 6213365 w 5216"/>
                <a:gd name="T7" fmla="*/ 805937 h 762"/>
                <a:gd name="T8" fmla="*/ 5216433 w 5216"/>
                <a:gd name="T9" fmla="*/ 593348 h 762"/>
                <a:gd name="T10" fmla="*/ 4676693 w 5216"/>
                <a:gd name="T11" fmla="*/ 469601 h 762"/>
                <a:gd name="T12" fmla="*/ 4257600 w 5216"/>
                <a:gd name="T13" fmla="*/ 374412 h 762"/>
                <a:gd name="T14" fmla="*/ 3857557 w 5216"/>
                <a:gd name="T15" fmla="*/ 291914 h 762"/>
                <a:gd name="T16" fmla="*/ 3476564 w 5216"/>
                <a:gd name="T17" fmla="*/ 222109 h 762"/>
                <a:gd name="T18" fmla="*/ 3111445 w 5216"/>
                <a:gd name="T19" fmla="*/ 161822 h 762"/>
                <a:gd name="T20" fmla="*/ 2762201 w 5216"/>
                <a:gd name="T21" fmla="*/ 114227 h 762"/>
                <a:gd name="T22" fmla="*/ 2117688 w 5216"/>
                <a:gd name="T23" fmla="*/ 44422 h 762"/>
                <a:gd name="T24" fmla="*/ 1539848 w 5216"/>
                <a:gd name="T25" fmla="*/ 6346 h 762"/>
                <a:gd name="T26" fmla="*/ 1022332 w 5216"/>
                <a:gd name="T27" fmla="*/ 0 h 762"/>
                <a:gd name="T28" fmla="*/ 568315 w 5216"/>
                <a:gd name="T29" fmla="*/ 15865 h 762"/>
                <a:gd name="T30" fmla="*/ 174622 w 5216"/>
                <a:gd name="T31" fmla="*/ 50768 h 762"/>
                <a:gd name="T32" fmla="*/ 0 w 5216"/>
                <a:gd name="T33" fmla="*/ 76152 h 762"/>
                <a:gd name="T34" fmla="*/ 498466 w 5216"/>
                <a:gd name="T35" fmla="*/ 136438 h 762"/>
                <a:gd name="T36" fmla="*/ 1035032 w 5216"/>
                <a:gd name="T37" fmla="*/ 222109 h 762"/>
                <a:gd name="T38" fmla="*/ 1609697 w 5216"/>
                <a:gd name="T39" fmla="*/ 333163 h 762"/>
                <a:gd name="T40" fmla="*/ 2225636 w 5216"/>
                <a:gd name="T41" fmla="*/ 469601 h 762"/>
                <a:gd name="T42" fmla="*/ 2787601 w 5216"/>
                <a:gd name="T43" fmla="*/ 599694 h 762"/>
                <a:gd name="T44" fmla="*/ 3822633 w 5216"/>
                <a:gd name="T45" fmla="*/ 818629 h 762"/>
                <a:gd name="T46" fmla="*/ 4298874 w 5216"/>
                <a:gd name="T47" fmla="*/ 907473 h 762"/>
                <a:gd name="T48" fmla="*/ 4749716 w 5216"/>
                <a:gd name="T49" fmla="*/ 983624 h 762"/>
                <a:gd name="T50" fmla="*/ 5175159 w 5216"/>
                <a:gd name="T51" fmla="*/ 1050257 h 762"/>
                <a:gd name="T52" fmla="*/ 5575202 w 5216"/>
                <a:gd name="T53" fmla="*/ 1101025 h 762"/>
                <a:gd name="T54" fmla="*/ 5953020 w 5216"/>
                <a:gd name="T55" fmla="*/ 1145446 h 762"/>
                <a:gd name="T56" fmla="*/ 6308614 w 5216"/>
                <a:gd name="T57" fmla="*/ 1174003 h 762"/>
                <a:gd name="T58" fmla="*/ 6641983 w 5216"/>
                <a:gd name="T59" fmla="*/ 1196214 h 762"/>
                <a:gd name="T60" fmla="*/ 6959477 w 5216"/>
                <a:gd name="T61" fmla="*/ 1208906 h 762"/>
                <a:gd name="T62" fmla="*/ 7254747 w 5216"/>
                <a:gd name="T63" fmla="*/ 1208906 h 762"/>
                <a:gd name="T64" fmla="*/ 7534142 w 5216"/>
                <a:gd name="T65" fmla="*/ 1202560 h 762"/>
                <a:gd name="T66" fmla="*/ 7797663 w 5216"/>
                <a:gd name="T67" fmla="*/ 1186695 h 762"/>
                <a:gd name="T68" fmla="*/ 8045308 w 5216"/>
                <a:gd name="T69" fmla="*/ 1161311 h 762"/>
                <a:gd name="T70" fmla="*/ 8280254 w 5216"/>
                <a:gd name="T71" fmla="*/ 113275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33996A3A-92BD-4FC5-BD43-5CAA0D1B29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244 h 694"/>
                <a:gd name="T2" fmla="*/ 0 w 5144"/>
                <a:gd name="T3" fmla="*/ 111244 h 694"/>
                <a:gd name="T4" fmla="*/ 28568 w 5144"/>
                <a:gd name="T5" fmla="*/ 104887 h 694"/>
                <a:gd name="T6" fmla="*/ 114274 w 5144"/>
                <a:gd name="T7" fmla="*/ 88995 h 694"/>
                <a:gd name="T8" fmla="*/ 260290 w 5144"/>
                <a:gd name="T9" fmla="*/ 66746 h 694"/>
                <a:gd name="T10" fmla="*/ 355519 w 5144"/>
                <a:gd name="T11" fmla="*/ 54033 h 694"/>
                <a:gd name="T12" fmla="*/ 466618 w 5144"/>
                <a:gd name="T13" fmla="*/ 41319 h 694"/>
                <a:gd name="T14" fmla="*/ 590415 w 5144"/>
                <a:gd name="T15" fmla="*/ 31784 h 694"/>
                <a:gd name="T16" fmla="*/ 733257 w 5144"/>
                <a:gd name="T17" fmla="*/ 22249 h 694"/>
                <a:gd name="T18" fmla="*/ 888797 w 5144"/>
                <a:gd name="T19" fmla="*/ 12714 h 694"/>
                <a:gd name="T20" fmla="*/ 1063382 w 5144"/>
                <a:gd name="T21" fmla="*/ 6357 h 694"/>
                <a:gd name="T22" fmla="*/ 1253838 w 5144"/>
                <a:gd name="T23" fmla="*/ 3178 h 694"/>
                <a:gd name="T24" fmla="*/ 1460166 w 5144"/>
                <a:gd name="T25" fmla="*/ 0 h 694"/>
                <a:gd name="T26" fmla="*/ 1682365 w 5144"/>
                <a:gd name="T27" fmla="*/ 3178 h 694"/>
                <a:gd name="T28" fmla="*/ 1920435 w 5144"/>
                <a:gd name="T29" fmla="*/ 9535 h 694"/>
                <a:gd name="T30" fmla="*/ 2177552 w 5144"/>
                <a:gd name="T31" fmla="*/ 22249 h 694"/>
                <a:gd name="T32" fmla="*/ 2450539 w 5144"/>
                <a:gd name="T33" fmla="*/ 38141 h 694"/>
                <a:gd name="T34" fmla="*/ 2739398 w 5144"/>
                <a:gd name="T35" fmla="*/ 63568 h 694"/>
                <a:gd name="T36" fmla="*/ 3047302 w 5144"/>
                <a:gd name="T37" fmla="*/ 92173 h 694"/>
                <a:gd name="T38" fmla="*/ 3374253 w 5144"/>
                <a:gd name="T39" fmla="*/ 127136 h 694"/>
                <a:gd name="T40" fmla="*/ 3717074 w 5144"/>
                <a:gd name="T41" fmla="*/ 168455 h 694"/>
                <a:gd name="T42" fmla="*/ 4078941 w 5144"/>
                <a:gd name="T43" fmla="*/ 219309 h 694"/>
                <a:gd name="T44" fmla="*/ 4456680 w 5144"/>
                <a:gd name="T45" fmla="*/ 276520 h 694"/>
                <a:gd name="T46" fmla="*/ 4853464 w 5144"/>
                <a:gd name="T47" fmla="*/ 343266 h 694"/>
                <a:gd name="T48" fmla="*/ 5269294 w 5144"/>
                <a:gd name="T49" fmla="*/ 422726 h 694"/>
                <a:gd name="T50" fmla="*/ 5704169 w 5144"/>
                <a:gd name="T51" fmla="*/ 508543 h 694"/>
                <a:gd name="T52" fmla="*/ 6158090 w 5144"/>
                <a:gd name="T53" fmla="*/ 603894 h 694"/>
                <a:gd name="T54" fmla="*/ 6631057 w 5144"/>
                <a:gd name="T55" fmla="*/ 711960 h 694"/>
                <a:gd name="T56" fmla="*/ 7123069 w 5144"/>
                <a:gd name="T57" fmla="*/ 829560 h 694"/>
                <a:gd name="T58" fmla="*/ 7634127 w 5144"/>
                <a:gd name="T59" fmla="*/ 959874 h 694"/>
                <a:gd name="T60" fmla="*/ 8164231 w 5144"/>
                <a:gd name="T61" fmla="*/ 110290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5DF0E32-ACF2-474C-9566-B3FCBA0C05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6979 h 584"/>
                <a:gd name="T2" fmla="*/ 0 w 3112"/>
                <a:gd name="T3" fmla="*/ 926979 h 584"/>
                <a:gd name="T4" fmla="*/ 142845 w 3112"/>
                <a:gd name="T5" fmla="*/ 888884 h 584"/>
                <a:gd name="T6" fmla="*/ 533288 w 3112"/>
                <a:gd name="T7" fmla="*/ 790472 h 584"/>
                <a:gd name="T8" fmla="*/ 803107 w 3112"/>
                <a:gd name="T9" fmla="*/ 723806 h 584"/>
                <a:gd name="T10" fmla="*/ 1114192 w 3112"/>
                <a:gd name="T11" fmla="*/ 650790 h 584"/>
                <a:gd name="T12" fmla="*/ 1460194 w 3112"/>
                <a:gd name="T13" fmla="*/ 571425 h 584"/>
                <a:gd name="T14" fmla="*/ 1831591 w 3112"/>
                <a:gd name="T15" fmla="*/ 485712 h 584"/>
                <a:gd name="T16" fmla="*/ 2225209 w 3112"/>
                <a:gd name="T17" fmla="*/ 403172 h 584"/>
                <a:gd name="T18" fmla="*/ 2628349 w 3112"/>
                <a:gd name="T19" fmla="*/ 320633 h 584"/>
                <a:gd name="T20" fmla="*/ 3041013 w 3112"/>
                <a:gd name="T21" fmla="*/ 244443 h 584"/>
                <a:gd name="T22" fmla="*/ 3450502 w 3112"/>
                <a:gd name="T23" fmla="*/ 171428 h 584"/>
                <a:gd name="T24" fmla="*/ 3653659 w 3112"/>
                <a:gd name="T25" fmla="*/ 139682 h 584"/>
                <a:gd name="T26" fmla="*/ 3850468 w 3112"/>
                <a:gd name="T27" fmla="*/ 107936 h 584"/>
                <a:gd name="T28" fmla="*/ 4047277 w 3112"/>
                <a:gd name="T29" fmla="*/ 82539 h 584"/>
                <a:gd name="T30" fmla="*/ 4237737 w 3112"/>
                <a:gd name="T31" fmla="*/ 57143 h 584"/>
                <a:gd name="T32" fmla="*/ 4425023 w 3112"/>
                <a:gd name="T33" fmla="*/ 38095 h 584"/>
                <a:gd name="T34" fmla="*/ 4602786 w 3112"/>
                <a:gd name="T35" fmla="*/ 22222 h 584"/>
                <a:gd name="T36" fmla="*/ 4774200 w 3112"/>
                <a:gd name="T37" fmla="*/ 9524 h 584"/>
                <a:gd name="T38" fmla="*/ 4939265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E983DDC-E99E-4E53-B24D-6EDDD20970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AEAD0B6-675E-49F9-9958-BB6202C4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F118C2C-3B77-47DB-BC92-AE9B0D83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04CDC9C-532F-4624-8884-CBB96A9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C426B4-CEF0-40DE-AABC-74D37EE3C4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836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2026F16-3822-4514-971D-E91480E55F5C}"/>
              </a:ext>
            </a:extLst>
          </p:cNvPr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7EEBAEE3-1A4F-4FD8-89CD-2B2AC4166D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A4612F92-CC19-4C29-A177-146A43B77F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79 h 640"/>
                <a:gd name="T6" fmla="*/ 3920617 w 2706"/>
                <a:gd name="T7" fmla="*/ 60334 h 640"/>
                <a:gd name="T8" fmla="*/ 3733317 w 2706"/>
                <a:gd name="T9" fmla="*/ 95264 h 640"/>
                <a:gd name="T10" fmla="*/ 3539667 w 2706"/>
                <a:gd name="T11" fmla="*/ 130194 h 640"/>
                <a:gd name="T12" fmla="*/ 3342842 w 2706"/>
                <a:gd name="T13" fmla="*/ 171476 h 640"/>
                <a:gd name="T14" fmla="*/ 3139669 w 2706"/>
                <a:gd name="T15" fmla="*/ 212757 h 640"/>
                <a:gd name="T16" fmla="*/ 2933320 w 2706"/>
                <a:gd name="T17" fmla="*/ 260389 h 640"/>
                <a:gd name="T18" fmla="*/ 2720623 w 2706"/>
                <a:gd name="T19" fmla="*/ 308021 h 640"/>
                <a:gd name="T20" fmla="*/ 2720623 w 2706"/>
                <a:gd name="T21" fmla="*/ 308021 h 640"/>
                <a:gd name="T22" fmla="*/ 2336498 w 2706"/>
                <a:gd name="T23" fmla="*/ 400110 h 640"/>
                <a:gd name="T24" fmla="*/ 1961896 w 2706"/>
                <a:gd name="T25" fmla="*/ 482672 h 640"/>
                <a:gd name="T26" fmla="*/ 1603167 w 2706"/>
                <a:gd name="T27" fmla="*/ 558884 h 640"/>
                <a:gd name="T28" fmla="*/ 1257137 w 2706"/>
                <a:gd name="T29" fmla="*/ 631920 h 640"/>
                <a:gd name="T30" fmla="*/ 926980 w 2706"/>
                <a:gd name="T31" fmla="*/ 695429 h 640"/>
                <a:gd name="T32" fmla="*/ 606347 w 2706"/>
                <a:gd name="T33" fmla="*/ 752588 h 640"/>
                <a:gd name="T34" fmla="*/ 298411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48 w 2706"/>
                <a:gd name="T41" fmla="*/ 882782 h 640"/>
                <a:gd name="T42" fmla="*/ 403173 w 2706"/>
                <a:gd name="T43" fmla="*/ 908186 h 640"/>
                <a:gd name="T44" fmla="*/ 593648 w 2706"/>
                <a:gd name="T45" fmla="*/ 930414 h 640"/>
                <a:gd name="T46" fmla="*/ 780949 w 2706"/>
                <a:gd name="T47" fmla="*/ 949467 h 640"/>
                <a:gd name="T48" fmla="*/ 961900 w 2706"/>
                <a:gd name="T49" fmla="*/ 968520 h 640"/>
                <a:gd name="T50" fmla="*/ 1136503 w 2706"/>
                <a:gd name="T51" fmla="*/ 981222 h 640"/>
                <a:gd name="T52" fmla="*/ 1304756 w 2706"/>
                <a:gd name="T53" fmla="*/ 993924 h 640"/>
                <a:gd name="T54" fmla="*/ 1469835 w 2706"/>
                <a:gd name="T55" fmla="*/ 1003450 h 640"/>
                <a:gd name="T56" fmla="*/ 1631739 w 2706"/>
                <a:gd name="T57" fmla="*/ 1009801 h 640"/>
                <a:gd name="T58" fmla="*/ 1787294 w 2706"/>
                <a:gd name="T59" fmla="*/ 1012977 h 640"/>
                <a:gd name="T60" fmla="*/ 1936499 w 2706"/>
                <a:gd name="T61" fmla="*/ 1016152 h 640"/>
                <a:gd name="T62" fmla="*/ 2082530 w 2706"/>
                <a:gd name="T63" fmla="*/ 1016152 h 640"/>
                <a:gd name="T64" fmla="*/ 2225387 w 2706"/>
                <a:gd name="T65" fmla="*/ 1012977 h 640"/>
                <a:gd name="T66" fmla="*/ 2365069 w 2706"/>
                <a:gd name="T67" fmla="*/ 1009801 h 640"/>
                <a:gd name="T68" fmla="*/ 2498402 w 2706"/>
                <a:gd name="T69" fmla="*/ 1003450 h 640"/>
                <a:gd name="T70" fmla="*/ 2628560 w 2706"/>
                <a:gd name="T71" fmla="*/ 993924 h 640"/>
                <a:gd name="T72" fmla="*/ 2752369 w 2706"/>
                <a:gd name="T73" fmla="*/ 984397 h 640"/>
                <a:gd name="T74" fmla="*/ 2876178 w 2706"/>
                <a:gd name="T75" fmla="*/ 971695 h 640"/>
                <a:gd name="T76" fmla="*/ 2993637 w 2706"/>
                <a:gd name="T77" fmla="*/ 955818 h 640"/>
                <a:gd name="T78" fmla="*/ 3111097 w 2706"/>
                <a:gd name="T79" fmla="*/ 939941 h 640"/>
                <a:gd name="T80" fmla="*/ 3222208 w 2706"/>
                <a:gd name="T81" fmla="*/ 920888 h 640"/>
                <a:gd name="T82" fmla="*/ 3333319 w 2706"/>
                <a:gd name="T83" fmla="*/ 901835 h 640"/>
                <a:gd name="T84" fmla="*/ 3438080 w 2706"/>
                <a:gd name="T85" fmla="*/ 879607 h 640"/>
                <a:gd name="T86" fmla="*/ 3542841 w 2706"/>
                <a:gd name="T87" fmla="*/ 857378 h 640"/>
                <a:gd name="T88" fmla="*/ 3644428 w 2706"/>
                <a:gd name="T89" fmla="*/ 831974 h 640"/>
                <a:gd name="T90" fmla="*/ 3742841 w 2706"/>
                <a:gd name="T91" fmla="*/ 806571 h 640"/>
                <a:gd name="T92" fmla="*/ 3838078 w 2706"/>
                <a:gd name="T93" fmla="*/ 777991 h 640"/>
                <a:gd name="T94" fmla="*/ 3933316 w 2706"/>
                <a:gd name="T95" fmla="*/ 749412 h 640"/>
                <a:gd name="T96" fmla="*/ 4114267 w 2706"/>
                <a:gd name="T97" fmla="*/ 685903 h 640"/>
                <a:gd name="T98" fmla="*/ 4288870 w 2706"/>
                <a:gd name="T99" fmla="*/ 619218 h 640"/>
                <a:gd name="T100" fmla="*/ 4288870 w 2706"/>
                <a:gd name="T101" fmla="*/ 619218 h 640"/>
                <a:gd name="T102" fmla="*/ 4295219 w 2706"/>
                <a:gd name="T103" fmla="*/ 616042 h 640"/>
                <a:gd name="T104" fmla="*/ 4295219 w 2706"/>
                <a:gd name="T105" fmla="*/ 616042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84506CC2-0F5B-41B1-8917-8A701A2F4A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254 w 5216"/>
                <a:gd name="T1" fmla="*/ 1131992 h 762"/>
                <a:gd name="T2" fmla="*/ 7911960 w 5216"/>
                <a:gd name="T3" fmla="*/ 1087600 h 762"/>
                <a:gd name="T4" fmla="*/ 7108700 w 5216"/>
                <a:gd name="T5" fmla="*/ 967108 h 762"/>
                <a:gd name="T6" fmla="*/ 6213365 w 5216"/>
                <a:gd name="T7" fmla="*/ 805395 h 762"/>
                <a:gd name="T8" fmla="*/ 5216433 w 5216"/>
                <a:gd name="T9" fmla="*/ 592948 h 762"/>
                <a:gd name="T10" fmla="*/ 4676693 w 5216"/>
                <a:gd name="T11" fmla="*/ 469285 h 762"/>
                <a:gd name="T12" fmla="*/ 4257600 w 5216"/>
                <a:gd name="T13" fmla="*/ 374160 h 762"/>
                <a:gd name="T14" fmla="*/ 3857557 w 5216"/>
                <a:gd name="T15" fmla="*/ 291718 h 762"/>
                <a:gd name="T16" fmla="*/ 3476564 w 5216"/>
                <a:gd name="T17" fmla="*/ 221959 h 762"/>
                <a:gd name="T18" fmla="*/ 3111445 w 5216"/>
                <a:gd name="T19" fmla="*/ 161713 h 762"/>
                <a:gd name="T20" fmla="*/ 2762201 w 5216"/>
                <a:gd name="T21" fmla="*/ 114150 h 762"/>
                <a:gd name="T22" fmla="*/ 2117688 w 5216"/>
                <a:gd name="T23" fmla="*/ 44392 h 762"/>
                <a:gd name="T24" fmla="*/ 1539848 w 5216"/>
                <a:gd name="T25" fmla="*/ 6342 h 762"/>
                <a:gd name="T26" fmla="*/ 1022332 w 5216"/>
                <a:gd name="T27" fmla="*/ 0 h 762"/>
                <a:gd name="T28" fmla="*/ 568315 w 5216"/>
                <a:gd name="T29" fmla="*/ 15854 h 762"/>
                <a:gd name="T30" fmla="*/ 174622 w 5216"/>
                <a:gd name="T31" fmla="*/ 50734 h 762"/>
                <a:gd name="T32" fmla="*/ 0 w 5216"/>
                <a:gd name="T33" fmla="*/ 76100 h 762"/>
                <a:gd name="T34" fmla="*/ 498466 w 5216"/>
                <a:gd name="T35" fmla="*/ 136346 h 762"/>
                <a:gd name="T36" fmla="*/ 1035032 w 5216"/>
                <a:gd name="T37" fmla="*/ 221959 h 762"/>
                <a:gd name="T38" fmla="*/ 1609697 w 5216"/>
                <a:gd name="T39" fmla="*/ 332939 h 762"/>
                <a:gd name="T40" fmla="*/ 2225636 w 5216"/>
                <a:gd name="T41" fmla="*/ 469285 h 762"/>
                <a:gd name="T42" fmla="*/ 2787601 w 5216"/>
                <a:gd name="T43" fmla="*/ 599290 h 762"/>
                <a:gd name="T44" fmla="*/ 3822633 w 5216"/>
                <a:gd name="T45" fmla="*/ 818078 h 762"/>
                <a:gd name="T46" fmla="*/ 4298874 w 5216"/>
                <a:gd name="T47" fmla="*/ 906862 h 762"/>
                <a:gd name="T48" fmla="*/ 4749716 w 5216"/>
                <a:gd name="T49" fmla="*/ 982962 h 762"/>
                <a:gd name="T50" fmla="*/ 5175159 w 5216"/>
                <a:gd name="T51" fmla="*/ 1049550 h 762"/>
                <a:gd name="T52" fmla="*/ 5575202 w 5216"/>
                <a:gd name="T53" fmla="*/ 1100283 h 762"/>
                <a:gd name="T54" fmla="*/ 5953020 w 5216"/>
                <a:gd name="T55" fmla="*/ 1144675 h 762"/>
                <a:gd name="T56" fmla="*/ 6308614 w 5216"/>
                <a:gd name="T57" fmla="*/ 1173213 h 762"/>
                <a:gd name="T58" fmla="*/ 6641983 w 5216"/>
                <a:gd name="T59" fmla="*/ 1195409 h 762"/>
                <a:gd name="T60" fmla="*/ 6959477 w 5216"/>
                <a:gd name="T61" fmla="*/ 1208092 h 762"/>
                <a:gd name="T62" fmla="*/ 7254747 w 5216"/>
                <a:gd name="T63" fmla="*/ 1208092 h 762"/>
                <a:gd name="T64" fmla="*/ 7534142 w 5216"/>
                <a:gd name="T65" fmla="*/ 1201750 h 762"/>
                <a:gd name="T66" fmla="*/ 7797663 w 5216"/>
                <a:gd name="T67" fmla="*/ 1185896 h 762"/>
                <a:gd name="T68" fmla="*/ 8045308 w 5216"/>
                <a:gd name="T69" fmla="*/ 1160529 h 762"/>
                <a:gd name="T70" fmla="*/ 8280254 w 5216"/>
                <a:gd name="T71" fmla="*/ 1131992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5BF4B91D-DDB9-41F9-9CD8-C921453496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68 w 5144"/>
                <a:gd name="T5" fmla="*/ 104797 h 694"/>
                <a:gd name="T6" fmla="*/ 114274 w 5144"/>
                <a:gd name="T7" fmla="*/ 88919 h 694"/>
                <a:gd name="T8" fmla="*/ 260290 w 5144"/>
                <a:gd name="T9" fmla="*/ 66689 h 694"/>
                <a:gd name="T10" fmla="*/ 355519 w 5144"/>
                <a:gd name="T11" fmla="*/ 53987 h 694"/>
                <a:gd name="T12" fmla="*/ 466618 w 5144"/>
                <a:gd name="T13" fmla="*/ 41284 h 694"/>
                <a:gd name="T14" fmla="*/ 590415 w 5144"/>
                <a:gd name="T15" fmla="*/ 31757 h 694"/>
                <a:gd name="T16" fmla="*/ 733257 w 5144"/>
                <a:gd name="T17" fmla="*/ 22230 h 694"/>
                <a:gd name="T18" fmla="*/ 888797 w 5144"/>
                <a:gd name="T19" fmla="*/ 12703 h 694"/>
                <a:gd name="T20" fmla="*/ 1063382 w 5144"/>
                <a:gd name="T21" fmla="*/ 6351 h 694"/>
                <a:gd name="T22" fmla="*/ 1253838 w 5144"/>
                <a:gd name="T23" fmla="*/ 3176 h 694"/>
                <a:gd name="T24" fmla="*/ 1460166 w 5144"/>
                <a:gd name="T25" fmla="*/ 0 h 694"/>
                <a:gd name="T26" fmla="*/ 1682365 w 5144"/>
                <a:gd name="T27" fmla="*/ 3176 h 694"/>
                <a:gd name="T28" fmla="*/ 1920435 w 5144"/>
                <a:gd name="T29" fmla="*/ 9527 h 694"/>
                <a:gd name="T30" fmla="*/ 2177552 w 5144"/>
                <a:gd name="T31" fmla="*/ 22230 h 694"/>
                <a:gd name="T32" fmla="*/ 2450539 w 5144"/>
                <a:gd name="T33" fmla="*/ 38108 h 694"/>
                <a:gd name="T34" fmla="*/ 2739398 w 5144"/>
                <a:gd name="T35" fmla="*/ 63514 h 694"/>
                <a:gd name="T36" fmla="*/ 3047302 w 5144"/>
                <a:gd name="T37" fmla="*/ 92095 h 694"/>
                <a:gd name="T38" fmla="*/ 3374253 w 5144"/>
                <a:gd name="T39" fmla="*/ 127027 h 694"/>
                <a:gd name="T40" fmla="*/ 3717074 w 5144"/>
                <a:gd name="T41" fmla="*/ 168311 h 694"/>
                <a:gd name="T42" fmla="*/ 4078941 w 5144"/>
                <a:gd name="T43" fmla="*/ 219122 h 694"/>
                <a:gd name="T44" fmla="*/ 4456680 w 5144"/>
                <a:gd name="T45" fmla="*/ 276284 h 694"/>
                <a:gd name="T46" fmla="*/ 4853464 w 5144"/>
                <a:gd name="T47" fmla="*/ 342973 h 694"/>
                <a:gd name="T48" fmla="*/ 5269294 w 5144"/>
                <a:gd name="T49" fmla="*/ 422365 h 694"/>
                <a:gd name="T50" fmla="*/ 5704169 w 5144"/>
                <a:gd name="T51" fmla="*/ 508108 h 694"/>
                <a:gd name="T52" fmla="*/ 6158090 w 5144"/>
                <a:gd name="T53" fmla="*/ 603379 h 694"/>
                <a:gd name="T54" fmla="*/ 6631057 w 5144"/>
                <a:gd name="T55" fmla="*/ 711352 h 694"/>
                <a:gd name="T56" fmla="*/ 7123069 w 5144"/>
                <a:gd name="T57" fmla="*/ 828852 h 694"/>
                <a:gd name="T58" fmla="*/ 7634127 w 5144"/>
                <a:gd name="T59" fmla="*/ 959055 h 694"/>
                <a:gd name="T60" fmla="*/ 8164231 w 5144"/>
                <a:gd name="T61" fmla="*/ 110196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B9D9DDD6-B0CC-43C2-9628-E4345CD3C5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45 w 3112"/>
                <a:gd name="T5" fmla="*/ 887779 h 584"/>
                <a:gd name="T6" fmla="*/ 533288 w 3112"/>
                <a:gd name="T7" fmla="*/ 789489 h 584"/>
                <a:gd name="T8" fmla="*/ 803107 w 3112"/>
                <a:gd name="T9" fmla="*/ 722906 h 584"/>
                <a:gd name="T10" fmla="*/ 1114192 w 3112"/>
                <a:gd name="T11" fmla="*/ 649981 h 584"/>
                <a:gd name="T12" fmla="*/ 1460194 w 3112"/>
                <a:gd name="T13" fmla="*/ 570715 h 584"/>
                <a:gd name="T14" fmla="*/ 1831591 w 3112"/>
                <a:gd name="T15" fmla="*/ 485108 h 584"/>
                <a:gd name="T16" fmla="*/ 2225209 w 3112"/>
                <a:gd name="T17" fmla="*/ 402671 h 584"/>
                <a:gd name="T18" fmla="*/ 2628349 w 3112"/>
                <a:gd name="T19" fmla="*/ 320235 h 584"/>
                <a:gd name="T20" fmla="*/ 3041013 w 3112"/>
                <a:gd name="T21" fmla="*/ 244139 h 584"/>
                <a:gd name="T22" fmla="*/ 3450502 w 3112"/>
                <a:gd name="T23" fmla="*/ 171215 h 584"/>
                <a:gd name="T24" fmla="*/ 3653659 w 3112"/>
                <a:gd name="T25" fmla="*/ 139508 h 584"/>
                <a:gd name="T26" fmla="*/ 3850468 w 3112"/>
                <a:gd name="T27" fmla="*/ 107802 h 584"/>
                <a:gd name="T28" fmla="*/ 4047277 w 3112"/>
                <a:gd name="T29" fmla="*/ 82437 h 584"/>
                <a:gd name="T30" fmla="*/ 4237737 w 3112"/>
                <a:gd name="T31" fmla="*/ 57072 h 584"/>
                <a:gd name="T32" fmla="*/ 4425023 w 3112"/>
                <a:gd name="T33" fmla="*/ 38048 h 584"/>
                <a:gd name="T34" fmla="*/ 4602786 w 3112"/>
                <a:gd name="T35" fmla="*/ 22194 h 584"/>
                <a:gd name="T36" fmla="*/ 4774200 w 3112"/>
                <a:gd name="T37" fmla="*/ 9512 h 584"/>
                <a:gd name="T38" fmla="*/ 4939265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F793499C-A091-44B0-B340-2A584052F2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ECD314AB-694F-4018-B85A-37F13D15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C4D4027-DD30-42A1-801C-52AF8D85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2782076-A6CE-4EC7-BC07-AA91BE7D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A01EFB-A6B3-46F7-8BFD-CB4CFF2EB0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504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8AC2F1-81BC-4537-94E5-319786F6D2FE}"/>
              </a:ext>
            </a:extLst>
          </p:cNvPr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D8492F7B-7D8C-4448-A10F-66164B4B98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264C9237-1479-4EDF-A790-7F148CB814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461 w 2706"/>
                <a:gd name="T1" fmla="*/ 0 h 640"/>
                <a:gd name="T2" fmla="*/ 4286461 w 2706"/>
                <a:gd name="T3" fmla="*/ 0 h 640"/>
                <a:gd name="T4" fmla="*/ 4105477 w 2706"/>
                <a:gd name="T5" fmla="*/ 28579 h 640"/>
                <a:gd name="T6" fmla="*/ 3921318 w 2706"/>
                <a:gd name="T7" fmla="*/ 60334 h 640"/>
                <a:gd name="T8" fmla="*/ 3733983 w 2706"/>
                <a:gd name="T9" fmla="*/ 95264 h 640"/>
                <a:gd name="T10" fmla="*/ 3540299 w 2706"/>
                <a:gd name="T11" fmla="*/ 130194 h 640"/>
                <a:gd name="T12" fmla="*/ 3343439 w 2706"/>
                <a:gd name="T13" fmla="*/ 171476 h 640"/>
                <a:gd name="T14" fmla="*/ 3140229 w 2706"/>
                <a:gd name="T15" fmla="*/ 212757 h 640"/>
                <a:gd name="T16" fmla="*/ 2933844 w 2706"/>
                <a:gd name="T17" fmla="*/ 260389 h 640"/>
                <a:gd name="T18" fmla="*/ 2721109 w 2706"/>
                <a:gd name="T19" fmla="*/ 308021 h 640"/>
                <a:gd name="T20" fmla="*/ 2721109 w 2706"/>
                <a:gd name="T21" fmla="*/ 308021 h 640"/>
                <a:gd name="T22" fmla="*/ 2336915 w 2706"/>
                <a:gd name="T23" fmla="*/ 400110 h 640"/>
                <a:gd name="T24" fmla="*/ 1962246 w 2706"/>
                <a:gd name="T25" fmla="*/ 482672 h 640"/>
                <a:gd name="T26" fmla="*/ 1603454 w 2706"/>
                <a:gd name="T27" fmla="*/ 558884 h 640"/>
                <a:gd name="T28" fmla="*/ 1257362 w 2706"/>
                <a:gd name="T29" fmla="*/ 631920 h 640"/>
                <a:gd name="T30" fmla="*/ 927146 w 2706"/>
                <a:gd name="T31" fmla="*/ 695429 h 640"/>
                <a:gd name="T32" fmla="*/ 606455 w 2706"/>
                <a:gd name="T33" fmla="*/ 752588 h 640"/>
                <a:gd name="T34" fmla="*/ 298465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85 w 2706"/>
                <a:gd name="T41" fmla="*/ 882782 h 640"/>
                <a:gd name="T42" fmla="*/ 403245 w 2706"/>
                <a:gd name="T43" fmla="*/ 908186 h 640"/>
                <a:gd name="T44" fmla="*/ 593754 w 2706"/>
                <a:gd name="T45" fmla="*/ 930414 h 640"/>
                <a:gd name="T46" fmla="*/ 781088 w 2706"/>
                <a:gd name="T47" fmla="*/ 949467 h 640"/>
                <a:gd name="T48" fmla="*/ 962072 w 2706"/>
                <a:gd name="T49" fmla="*/ 968520 h 640"/>
                <a:gd name="T50" fmla="*/ 1136706 w 2706"/>
                <a:gd name="T51" fmla="*/ 981222 h 640"/>
                <a:gd name="T52" fmla="*/ 1304989 w 2706"/>
                <a:gd name="T53" fmla="*/ 993924 h 640"/>
                <a:gd name="T54" fmla="*/ 1470097 w 2706"/>
                <a:gd name="T55" fmla="*/ 1003450 h 640"/>
                <a:gd name="T56" fmla="*/ 1632030 w 2706"/>
                <a:gd name="T57" fmla="*/ 1009801 h 640"/>
                <a:gd name="T58" fmla="*/ 1787613 w 2706"/>
                <a:gd name="T59" fmla="*/ 1012977 h 640"/>
                <a:gd name="T60" fmla="*/ 1936845 w 2706"/>
                <a:gd name="T61" fmla="*/ 1016152 h 640"/>
                <a:gd name="T62" fmla="*/ 2082902 w 2706"/>
                <a:gd name="T63" fmla="*/ 1016152 h 640"/>
                <a:gd name="T64" fmla="*/ 2225784 w 2706"/>
                <a:gd name="T65" fmla="*/ 1012977 h 640"/>
                <a:gd name="T66" fmla="*/ 2365491 w 2706"/>
                <a:gd name="T67" fmla="*/ 1009801 h 640"/>
                <a:gd name="T68" fmla="*/ 2498848 w 2706"/>
                <a:gd name="T69" fmla="*/ 1003450 h 640"/>
                <a:gd name="T70" fmla="*/ 2629029 w 2706"/>
                <a:gd name="T71" fmla="*/ 993924 h 640"/>
                <a:gd name="T72" fmla="*/ 2752860 w 2706"/>
                <a:gd name="T73" fmla="*/ 984397 h 640"/>
                <a:gd name="T74" fmla="*/ 2876691 w 2706"/>
                <a:gd name="T75" fmla="*/ 971695 h 640"/>
                <a:gd name="T76" fmla="*/ 2994172 w 2706"/>
                <a:gd name="T77" fmla="*/ 955818 h 640"/>
                <a:gd name="T78" fmla="*/ 3111653 w 2706"/>
                <a:gd name="T79" fmla="*/ 939941 h 640"/>
                <a:gd name="T80" fmla="*/ 3222783 w 2706"/>
                <a:gd name="T81" fmla="*/ 920888 h 640"/>
                <a:gd name="T82" fmla="*/ 3333914 w 2706"/>
                <a:gd name="T83" fmla="*/ 901835 h 640"/>
                <a:gd name="T84" fmla="*/ 3438694 w 2706"/>
                <a:gd name="T85" fmla="*/ 879607 h 640"/>
                <a:gd name="T86" fmla="*/ 3543474 w 2706"/>
                <a:gd name="T87" fmla="*/ 857378 h 640"/>
                <a:gd name="T88" fmla="*/ 3645079 w 2706"/>
                <a:gd name="T89" fmla="*/ 831974 h 640"/>
                <a:gd name="T90" fmla="*/ 3743509 w 2706"/>
                <a:gd name="T91" fmla="*/ 806571 h 640"/>
                <a:gd name="T92" fmla="*/ 3838764 w 2706"/>
                <a:gd name="T93" fmla="*/ 777991 h 640"/>
                <a:gd name="T94" fmla="*/ 3934018 w 2706"/>
                <a:gd name="T95" fmla="*/ 749412 h 640"/>
                <a:gd name="T96" fmla="*/ 4115002 w 2706"/>
                <a:gd name="T97" fmla="*/ 685903 h 640"/>
                <a:gd name="T98" fmla="*/ 4289636 w 2706"/>
                <a:gd name="T99" fmla="*/ 619218 h 640"/>
                <a:gd name="T100" fmla="*/ 4289636 w 2706"/>
                <a:gd name="T101" fmla="*/ 619218 h 640"/>
                <a:gd name="T102" fmla="*/ 4295986 w 2706"/>
                <a:gd name="T103" fmla="*/ 616042 h 640"/>
                <a:gd name="T104" fmla="*/ 4295986 w 2706"/>
                <a:gd name="T105" fmla="*/ 616042 h 640"/>
                <a:gd name="T106" fmla="*/ 4295986 w 2706"/>
                <a:gd name="T107" fmla="*/ 0 h 640"/>
                <a:gd name="T108" fmla="*/ 4295986 w 2706"/>
                <a:gd name="T109" fmla="*/ 0 h 640"/>
                <a:gd name="T110" fmla="*/ 4286461 w 2706"/>
                <a:gd name="T111" fmla="*/ 0 h 640"/>
                <a:gd name="T112" fmla="*/ 4286461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D4824CC3-3FBC-4CED-B365-75C0C90D80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79020 w 5216"/>
                <a:gd name="T1" fmla="*/ 1131991 h 762"/>
                <a:gd name="T2" fmla="*/ 7910781 w 5216"/>
                <a:gd name="T3" fmla="*/ 1087599 h 762"/>
                <a:gd name="T4" fmla="*/ 7107640 w 5216"/>
                <a:gd name="T5" fmla="*/ 967107 h 762"/>
                <a:gd name="T6" fmla="*/ 6212439 w 5216"/>
                <a:gd name="T7" fmla="*/ 805394 h 762"/>
                <a:gd name="T8" fmla="*/ 5215656 w 5216"/>
                <a:gd name="T9" fmla="*/ 592948 h 762"/>
                <a:gd name="T10" fmla="*/ 4675996 w 5216"/>
                <a:gd name="T11" fmla="*/ 469285 h 762"/>
                <a:gd name="T12" fmla="*/ 4256965 w 5216"/>
                <a:gd name="T13" fmla="*/ 374159 h 762"/>
                <a:gd name="T14" fmla="*/ 3856982 w 5216"/>
                <a:gd name="T15" fmla="*/ 291718 h 762"/>
                <a:gd name="T16" fmla="*/ 3476046 w 5216"/>
                <a:gd name="T17" fmla="*/ 221959 h 762"/>
                <a:gd name="T18" fmla="*/ 3110981 w 5216"/>
                <a:gd name="T19" fmla="*/ 161713 h 762"/>
                <a:gd name="T20" fmla="*/ 2761790 w 5216"/>
                <a:gd name="T21" fmla="*/ 114150 h 762"/>
                <a:gd name="T22" fmla="*/ 2117372 w 5216"/>
                <a:gd name="T23" fmla="*/ 44392 h 762"/>
                <a:gd name="T24" fmla="*/ 1539618 w 5216"/>
                <a:gd name="T25" fmla="*/ 6342 h 762"/>
                <a:gd name="T26" fmla="*/ 1022180 w 5216"/>
                <a:gd name="T27" fmla="*/ 0 h 762"/>
                <a:gd name="T28" fmla="*/ 568230 w 5216"/>
                <a:gd name="T29" fmla="*/ 15854 h 762"/>
                <a:gd name="T30" fmla="*/ 174596 w 5216"/>
                <a:gd name="T31" fmla="*/ 50733 h 762"/>
                <a:gd name="T32" fmla="*/ 0 w 5216"/>
                <a:gd name="T33" fmla="*/ 76100 h 762"/>
                <a:gd name="T34" fmla="*/ 498392 w 5216"/>
                <a:gd name="T35" fmla="*/ 136346 h 762"/>
                <a:gd name="T36" fmla="*/ 1034878 w 5216"/>
                <a:gd name="T37" fmla="*/ 221959 h 762"/>
                <a:gd name="T38" fmla="*/ 1609457 w 5216"/>
                <a:gd name="T39" fmla="*/ 332938 h 762"/>
                <a:gd name="T40" fmla="*/ 2225304 w 5216"/>
                <a:gd name="T41" fmla="*/ 469285 h 762"/>
                <a:gd name="T42" fmla="*/ 2787185 w 5216"/>
                <a:gd name="T43" fmla="*/ 599289 h 762"/>
                <a:gd name="T44" fmla="*/ 3822063 w 5216"/>
                <a:gd name="T45" fmla="*/ 818077 h 762"/>
                <a:gd name="T46" fmla="*/ 4298234 w 5216"/>
                <a:gd name="T47" fmla="*/ 906861 h 762"/>
                <a:gd name="T48" fmla="*/ 4749008 w 5216"/>
                <a:gd name="T49" fmla="*/ 982961 h 762"/>
                <a:gd name="T50" fmla="*/ 5174388 w 5216"/>
                <a:gd name="T51" fmla="*/ 1049549 h 762"/>
                <a:gd name="T52" fmla="*/ 5574371 w 5216"/>
                <a:gd name="T53" fmla="*/ 1100282 h 762"/>
                <a:gd name="T54" fmla="*/ 5952133 w 5216"/>
                <a:gd name="T55" fmla="*/ 1144674 h 762"/>
                <a:gd name="T56" fmla="*/ 6307674 w 5216"/>
                <a:gd name="T57" fmla="*/ 1173212 h 762"/>
                <a:gd name="T58" fmla="*/ 6640993 w 5216"/>
                <a:gd name="T59" fmla="*/ 1195408 h 762"/>
                <a:gd name="T60" fmla="*/ 6958440 w 5216"/>
                <a:gd name="T61" fmla="*/ 1208091 h 762"/>
                <a:gd name="T62" fmla="*/ 7253666 w 5216"/>
                <a:gd name="T63" fmla="*/ 1208091 h 762"/>
                <a:gd name="T64" fmla="*/ 7533019 w 5216"/>
                <a:gd name="T65" fmla="*/ 1201749 h 762"/>
                <a:gd name="T66" fmla="*/ 7796500 w 5216"/>
                <a:gd name="T67" fmla="*/ 1185895 h 762"/>
                <a:gd name="T68" fmla="*/ 8044109 w 5216"/>
                <a:gd name="T69" fmla="*/ 1160528 h 762"/>
                <a:gd name="T70" fmla="*/ 8279020 w 5216"/>
                <a:gd name="T71" fmla="*/ 1131991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73873C13-1B1D-4D48-8815-53F1FAEEE4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72 w 5144"/>
                <a:gd name="T5" fmla="*/ 104797 h 694"/>
                <a:gd name="T6" fmla="*/ 114288 w 5144"/>
                <a:gd name="T7" fmla="*/ 88919 h 694"/>
                <a:gd name="T8" fmla="*/ 260322 w 5144"/>
                <a:gd name="T9" fmla="*/ 66689 h 694"/>
                <a:gd name="T10" fmla="*/ 355562 w 5144"/>
                <a:gd name="T11" fmla="*/ 53987 h 694"/>
                <a:gd name="T12" fmla="*/ 466675 w 5144"/>
                <a:gd name="T13" fmla="*/ 41284 h 694"/>
                <a:gd name="T14" fmla="*/ 590486 w 5144"/>
                <a:gd name="T15" fmla="*/ 31757 h 694"/>
                <a:gd name="T16" fmla="*/ 733346 w 5144"/>
                <a:gd name="T17" fmla="*/ 22230 h 694"/>
                <a:gd name="T18" fmla="*/ 888904 w 5144"/>
                <a:gd name="T19" fmla="*/ 12703 h 694"/>
                <a:gd name="T20" fmla="*/ 1063510 w 5144"/>
                <a:gd name="T21" fmla="*/ 6351 h 694"/>
                <a:gd name="T22" fmla="*/ 1253990 w 5144"/>
                <a:gd name="T23" fmla="*/ 3176 h 694"/>
                <a:gd name="T24" fmla="*/ 1460342 w 5144"/>
                <a:gd name="T25" fmla="*/ 0 h 694"/>
                <a:gd name="T26" fmla="*/ 1682568 w 5144"/>
                <a:gd name="T27" fmla="*/ 3176 h 694"/>
                <a:gd name="T28" fmla="*/ 1920668 w 5144"/>
                <a:gd name="T29" fmla="*/ 9527 h 694"/>
                <a:gd name="T30" fmla="*/ 2177815 w 5144"/>
                <a:gd name="T31" fmla="*/ 22230 h 694"/>
                <a:gd name="T32" fmla="*/ 2450836 w 5144"/>
                <a:gd name="T33" fmla="*/ 38108 h 694"/>
                <a:gd name="T34" fmla="*/ 2739729 w 5144"/>
                <a:gd name="T35" fmla="*/ 63514 h 694"/>
                <a:gd name="T36" fmla="*/ 3047671 w 5144"/>
                <a:gd name="T37" fmla="*/ 92095 h 694"/>
                <a:gd name="T38" fmla="*/ 3374661 w 5144"/>
                <a:gd name="T39" fmla="*/ 127027 h 694"/>
                <a:gd name="T40" fmla="*/ 3717524 w 5144"/>
                <a:gd name="T41" fmla="*/ 168311 h 694"/>
                <a:gd name="T42" fmla="*/ 4079435 w 5144"/>
                <a:gd name="T43" fmla="*/ 219122 h 694"/>
                <a:gd name="T44" fmla="*/ 4457219 w 5144"/>
                <a:gd name="T45" fmla="*/ 276284 h 694"/>
                <a:gd name="T46" fmla="*/ 4854051 w 5144"/>
                <a:gd name="T47" fmla="*/ 342973 h 694"/>
                <a:gd name="T48" fmla="*/ 5269931 w 5144"/>
                <a:gd name="T49" fmla="*/ 422365 h 694"/>
                <a:gd name="T50" fmla="*/ 5704859 w 5144"/>
                <a:gd name="T51" fmla="*/ 508108 h 694"/>
                <a:gd name="T52" fmla="*/ 6158835 w 5144"/>
                <a:gd name="T53" fmla="*/ 603379 h 694"/>
                <a:gd name="T54" fmla="*/ 6631859 w 5144"/>
                <a:gd name="T55" fmla="*/ 711352 h 694"/>
                <a:gd name="T56" fmla="*/ 7123931 w 5144"/>
                <a:gd name="T57" fmla="*/ 828852 h 694"/>
                <a:gd name="T58" fmla="*/ 7635051 w 5144"/>
                <a:gd name="T59" fmla="*/ 959055 h 694"/>
                <a:gd name="T60" fmla="*/ 8165219 w 5144"/>
                <a:gd name="T61" fmla="*/ 110196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ACF7FDF0-7E9C-4A1A-9786-29F03B012F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91 w 3112"/>
                <a:gd name="T5" fmla="*/ 887779 h 584"/>
                <a:gd name="T6" fmla="*/ 533460 w 3112"/>
                <a:gd name="T7" fmla="*/ 789489 h 584"/>
                <a:gd name="T8" fmla="*/ 803366 w 3112"/>
                <a:gd name="T9" fmla="*/ 722906 h 584"/>
                <a:gd name="T10" fmla="*/ 1114551 w 3112"/>
                <a:gd name="T11" fmla="*/ 649981 h 584"/>
                <a:gd name="T12" fmla="*/ 1460665 w 3112"/>
                <a:gd name="T13" fmla="*/ 570715 h 584"/>
                <a:gd name="T14" fmla="*/ 1832182 w 3112"/>
                <a:gd name="T15" fmla="*/ 485108 h 584"/>
                <a:gd name="T16" fmla="*/ 2225927 w 3112"/>
                <a:gd name="T17" fmla="*/ 402671 h 584"/>
                <a:gd name="T18" fmla="*/ 2629197 w 3112"/>
                <a:gd name="T19" fmla="*/ 320235 h 584"/>
                <a:gd name="T20" fmla="*/ 3041994 w 3112"/>
                <a:gd name="T21" fmla="*/ 244139 h 584"/>
                <a:gd name="T22" fmla="*/ 3451616 w 3112"/>
                <a:gd name="T23" fmla="*/ 171215 h 584"/>
                <a:gd name="T24" fmla="*/ 3654839 w 3112"/>
                <a:gd name="T25" fmla="*/ 139508 h 584"/>
                <a:gd name="T26" fmla="*/ 3851711 w 3112"/>
                <a:gd name="T27" fmla="*/ 107802 h 584"/>
                <a:gd name="T28" fmla="*/ 4048583 w 3112"/>
                <a:gd name="T29" fmla="*/ 82437 h 584"/>
                <a:gd name="T30" fmla="*/ 4239105 w 3112"/>
                <a:gd name="T31" fmla="*/ 57072 h 584"/>
                <a:gd name="T32" fmla="*/ 4426451 w 3112"/>
                <a:gd name="T33" fmla="*/ 38048 h 584"/>
                <a:gd name="T34" fmla="*/ 4604271 w 3112"/>
                <a:gd name="T35" fmla="*/ 22194 h 584"/>
                <a:gd name="T36" fmla="*/ 4775740 w 3112"/>
                <a:gd name="T37" fmla="*/ 9512 h 584"/>
                <a:gd name="T38" fmla="*/ 4940859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909FE021-2A25-4702-8192-879B1E408C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C98614A-66E1-4BFA-97AB-F973714610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1ADE6-E997-45DC-8ADD-75CC4DD87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A99F4-9FB5-4069-8E22-09E9193E0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7431E-D043-45D4-986D-A70EB6F2B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228B736-2F9F-4B40-B948-1AE49F114D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56D7F104-F651-4911-858A-3A2F015EE2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1531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et.jrc.ec.europa.eu/etv/ewa-ferm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tudent@cemc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4.jpeg"/><Relationship Id="rId2" Type="http://schemas.openxmlformats.org/officeDocument/2006/relationships/image" Target="../media/image1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8A9DB5-C1A5-47C3-B222-2EB6A2563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130425"/>
            <a:ext cx="7918450" cy="3069728"/>
          </a:xfrm>
        </p:spPr>
        <p:txBody>
          <a:bodyPr/>
          <a:lstStyle/>
          <a:p>
            <a:pPr eaLnBrk="1" hangingPunct="1"/>
            <a:r>
              <a:rPr lang="cs-CZ" sz="4000" b="1" dirty="0"/>
              <a:t>EU ETV promarněná příležitost?</a:t>
            </a:r>
            <a:br>
              <a:rPr lang="cs-CZ" altLang="cs-CZ" sz="4000" b="1" dirty="0"/>
            </a:br>
            <a:br>
              <a:rPr lang="cs-CZ" altLang="cs-CZ" sz="4000" b="1" dirty="0"/>
            </a:br>
            <a:r>
              <a:rPr lang="cs-CZ" sz="2400" b="1" dirty="0" err="1"/>
              <a:t>Ekoinovačné</a:t>
            </a:r>
            <a:r>
              <a:rPr lang="cs-CZ" sz="2400" b="1" dirty="0"/>
              <a:t> Slovensko 2019, 6.11.2019, Bratislava</a:t>
            </a:r>
            <a:br>
              <a:rPr lang="cs-CZ" altLang="cs-CZ" sz="2200" dirty="0"/>
            </a:br>
            <a:r>
              <a:rPr lang="cs-CZ" altLang="cs-CZ" sz="2200" dirty="0"/>
              <a:t>Ing. Jiří Študent, CEMC – České ekologické manažerské centrum</a:t>
            </a:r>
          </a:p>
        </p:txBody>
      </p:sp>
      <p:pic>
        <p:nvPicPr>
          <p:cNvPr id="11267" name="Obrázek 8">
            <a:extLst>
              <a:ext uri="{FF2B5EF4-FFF2-40B4-BE49-F238E27FC236}">
                <a16:creationId xmlns:a16="http://schemas.microsoft.com/office/drawing/2014/main" id="{01D615D1-701C-4808-8200-90DA30FF2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Obrázek 9">
            <a:extLst>
              <a:ext uri="{FF2B5EF4-FFF2-40B4-BE49-F238E27FC236}">
                <a16:creationId xmlns:a16="http://schemas.microsoft.com/office/drawing/2014/main" id="{E0E6FCF0-F400-4648-9B45-522D5667D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ek 1">
            <a:extLst>
              <a:ext uri="{FF2B5EF4-FFF2-40B4-BE49-F238E27FC236}">
                <a16:creationId xmlns:a16="http://schemas.microsoft.com/office/drawing/2014/main" id="{884380DE-372B-4CD0-BB3D-FC3D5462E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966788"/>
            <a:ext cx="20208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27FFC59-02CB-4D4E-BF38-F037043B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1" y="2838616"/>
            <a:ext cx="9878483" cy="3287548"/>
          </a:xfrm>
        </p:spPr>
        <p:txBody>
          <a:bodyPr/>
          <a:lstStyle/>
          <a:p>
            <a:r>
              <a:rPr lang="cs-CZ" b="1" dirty="0"/>
              <a:t>EU </a:t>
            </a:r>
            <a:r>
              <a:rPr lang="cs-CZ" b="1" dirty="0" err="1"/>
              <a:t>Horizon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endParaRPr lang="cs-CZ" b="1" dirty="0"/>
          </a:p>
          <a:p>
            <a:pPr lvl="2"/>
            <a:r>
              <a:rPr lang="cs-CZ" b="1" dirty="0"/>
              <a:t>Open </a:t>
            </a:r>
            <a:r>
              <a:rPr lang="cs-CZ" b="1" dirty="0" err="1"/>
              <a:t>Inovation</a:t>
            </a:r>
            <a:r>
              <a:rPr lang="cs-CZ" b="1" dirty="0"/>
              <a:t> Test </a:t>
            </a:r>
            <a:r>
              <a:rPr lang="cs-CZ" b="1" dirty="0" err="1"/>
              <a:t>Beds</a:t>
            </a:r>
            <a:r>
              <a:rPr lang="cs-CZ" b="1" dirty="0"/>
              <a:t> </a:t>
            </a:r>
            <a:r>
              <a:rPr lang="cs-CZ" dirty="0"/>
              <a:t>(inovační infrastruktura + publikování), tři programy:</a:t>
            </a:r>
          </a:p>
          <a:p>
            <a:pPr lvl="3"/>
            <a:r>
              <a:rPr lang="cs-CZ" dirty="0"/>
              <a:t>Bio-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Nano-materials</a:t>
            </a:r>
            <a:r>
              <a:rPr lang="cs-CZ" dirty="0"/>
              <a:t> and </a:t>
            </a:r>
            <a:r>
              <a:rPr lang="cs-CZ" dirty="0" err="1"/>
              <a:t>Solutions</a:t>
            </a:r>
            <a:endParaRPr lang="cs-CZ" dirty="0"/>
          </a:p>
          <a:p>
            <a:pPr lvl="3"/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Building</a:t>
            </a:r>
            <a:r>
              <a:rPr lang="cs-CZ" dirty="0"/>
              <a:t> </a:t>
            </a:r>
            <a:r>
              <a:rPr lang="cs-CZ" dirty="0" err="1"/>
              <a:t>Envelopes</a:t>
            </a:r>
            <a:endParaRPr lang="cs-CZ" dirty="0"/>
          </a:p>
          <a:p>
            <a:pPr lvl="3"/>
            <a:r>
              <a:rPr lang="cs-CZ" dirty="0" err="1"/>
              <a:t>Nano-pharmacetical</a:t>
            </a:r>
            <a:r>
              <a:rPr lang="cs-CZ" dirty="0"/>
              <a:t>  </a:t>
            </a:r>
            <a:r>
              <a:rPr lang="cs-CZ" dirty="0" err="1"/>
              <a:t>Production</a:t>
            </a:r>
            <a:endParaRPr lang="cs-CZ" dirty="0"/>
          </a:p>
          <a:p>
            <a:pPr lvl="2"/>
            <a:r>
              <a:rPr lang="cs-CZ" b="1" dirty="0"/>
              <a:t>Digital </a:t>
            </a:r>
            <a:r>
              <a:rPr lang="cs-CZ" b="1" dirty="0" err="1"/>
              <a:t>Inovation</a:t>
            </a:r>
            <a:r>
              <a:rPr lang="cs-CZ" b="1" dirty="0"/>
              <a:t> </a:t>
            </a:r>
            <a:r>
              <a:rPr lang="cs-CZ" b="1" dirty="0" err="1"/>
              <a:t>Hubs</a:t>
            </a:r>
            <a:r>
              <a:rPr lang="cs-CZ" b="1" dirty="0"/>
              <a:t> </a:t>
            </a:r>
            <a:r>
              <a:rPr lang="cs-CZ" dirty="0"/>
              <a:t>(pro výzkumníky a podniky)</a:t>
            </a:r>
          </a:p>
          <a:p>
            <a:pPr lvl="1"/>
            <a:r>
              <a:rPr lang="cs-CZ" dirty="0"/>
              <a:t>Podpora podnikání: </a:t>
            </a:r>
            <a:r>
              <a:rPr lang="cs-CZ" dirty="0" err="1"/>
              <a:t>SMS´s</a:t>
            </a:r>
            <a:r>
              <a:rPr lang="cs-CZ" dirty="0"/>
              <a:t> (34 %) +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(20 %)</a:t>
            </a:r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483AE73-5B17-4BD8-842D-249D8B97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Podpora inovací v EU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B5DFCFFE-BC91-425F-A877-84705EAE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8C689947-A805-4B05-AD8D-2564B5733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25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1896CC8-BDF0-4F31-B162-F7C31A41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Rozšíření technologických </a:t>
            </a:r>
            <a:r>
              <a:rPr lang="cs-CZ" dirty="0"/>
              <a:t>oblastí o:</a:t>
            </a:r>
          </a:p>
          <a:p>
            <a:endParaRPr lang="cs-CZ" dirty="0"/>
          </a:p>
          <a:p>
            <a:pPr marL="760413" lvl="1" indent="-457200">
              <a:buFont typeface="+mj-lt"/>
              <a:buAutoNum type="arabicPeriod" startAt="4"/>
            </a:pPr>
            <a:r>
              <a:rPr lang="en-US" dirty="0"/>
              <a:t>Soil and groundwater monitoring and remediation</a:t>
            </a:r>
            <a:endParaRPr lang="cs-CZ" dirty="0"/>
          </a:p>
          <a:p>
            <a:pPr marL="760413" lvl="1" indent="-457200">
              <a:buFont typeface="+mj-lt"/>
              <a:buAutoNum type="arabicPeriod" startAt="4"/>
            </a:pPr>
            <a:r>
              <a:rPr lang="en-US" dirty="0"/>
              <a:t>Cleaner production and processes </a:t>
            </a:r>
            <a:endParaRPr lang="cs-CZ" dirty="0"/>
          </a:p>
          <a:p>
            <a:pPr marL="760413" lvl="1" indent="-457200">
              <a:buFont typeface="+mj-lt"/>
              <a:buAutoNum type="arabicPeriod" startAt="4"/>
            </a:pPr>
            <a:r>
              <a:rPr lang="en-US" dirty="0"/>
              <a:t>Environmental technologies in agriculture</a:t>
            </a:r>
            <a:endParaRPr lang="cs-CZ" dirty="0"/>
          </a:p>
          <a:p>
            <a:pPr marL="760413" lvl="1" indent="-457200">
              <a:buFont typeface="+mj-lt"/>
              <a:buAutoNum type="arabicPeriod" startAt="4"/>
            </a:pPr>
            <a:r>
              <a:rPr lang="en-US" dirty="0"/>
              <a:t>Air pollution monitoring and abatement</a:t>
            </a:r>
            <a:endParaRPr lang="cs-CZ" dirty="0"/>
          </a:p>
          <a:p>
            <a:pPr marL="760413" lvl="1" indent="-457200">
              <a:buFont typeface="+mj-lt"/>
              <a:buAutoNum type="arabicPeriod" startAt="4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597ECE7-EDAC-459B-B3C7-6EFE74AD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nového v GVP 2.0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4DF51DB6-31B9-4329-9322-1BCB25ED9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2D69D3B7-17A4-4246-8EF1-49705CDDB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03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43E26AC-BDE3-4EB9-B74B-A9906B1DC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Zahrnout do strategie podpory inovací – EU + členské státy</a:t>
            </a:r>
          </a:p>
          <a:p>
            <a:r>
              <a:rPr lang="cs-CZ" dirty="0"/>
              <a:t>Veřejně proklamovat zájem státní správy o ETV</a:t>
            </a:r>
          </a:p>
          <a:p>
            <a:r>
              <a:rPr lang="cs-CZ" dirty="0"/>
              <a:t>Zařadit ETV do uznatelných nákladů dotačních titulů </a:t>
            </a:r>
          </a:p>
          <a:p>
            <a:r>
              <a:rPr lang="cs-CZ" dirty="0"/>
              <a:t>ETV jako součást vyhlašovaných titulů v podobě nadstavby podporovaných projektů inovací</a:t>
            </a:r>
          </a:p>
          <a:p>
            <a:r>
              <a:rPr lang="cs-CZ" dirty="0"/>
              <a:t>ETV hodnotící kritérium pro efektivnost vynakládaných prostředků na </a:t>
            </a:r>
            <a:r>
              <a:rPr lang="cs-CZ" dirty="0" err="1"/>
              <a:t>VaVaI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F35691E-8A94-47A2-B063-EE3566E2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Systémové změny na podporu ETV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3672CFDE-8548-4A39-AA21-EE976A70D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35ABA630-D5B7-4095-BA9F-594F3C894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1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60A7AAE-1E4F-4440-8EA4-754646E05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0275" y="2674952"/>
            <a:ext cx="4470400" cy="3137451"/>
          </a:xfrm>
        </p:spPr>
        <p:txBody>
          <a:bodyPr>
            <a:normAutofit/>
          </a:bodyPr>
          <a:lstStyle/>
          <a:p>
            <a:r>
              <a:rPr lang="cs-CZ" b="1" dirty="0"/>
              <a:t>Zpracování biologicky rozložitelných odpadů</a:t>
            </a:r>
            <a:endParaRPr lang="cs-CZ" dirty="0"/>
          </a:p>
          <a:p>
            <a:pPr lvl="1"/>
            <a:r>
              <a:rPr lang="cs-CZ" dirty="0"/>
              <a:t>Fermentace a </a:t>
            </a:r>
            <a:r>
              <a:rPr lang="cs-CZ" dirty="0" err="1"/>
              <a:t>hygienizace</a:t>
            </a:r>
            <a:r>
              <a:rPr lang="cs-CZ" dirty="0"/>
              <a:t>  kalů, </a:t>
            </a:r>
            <a:r>
              <a:rPr lang="cs-CZ" dirty="0" err="1"/>
              <a:t>gastroodpadů</a:t>
            </a:r>
            <a:r>
              <a:rPr lang="cs-CZ" dirty="0"/>
              <a:t> vč. vedlejších živočišných produktů dle Nařízení 1069/2009 EP a Rady</a:t>
            </a:r>
          </a:p>
          <a:p>
            <a:endParaRPr lang="cs-CZ" dirty="0"/>
          </a:p>
          <a:p>
            <a:r>
              <a:rPr lang="cs-CZ" b="1" dirty="0"/>
              <a:t>Chráněno</a:t>
            </a:r>
            <a:r>
              <a:rPr lang="cs-CZ" dirty="0"/>
              <a:t> patenty + užitné vzory + CE + BAT</a:t>
            </a:r>
          </a:p>
          <a:p>
            <a:pPr lvl="1"/>
            <a:r>
              <a:rPr lang="cs-CZ" dirty="0" err="1"/>
              <a:t>Vyhl</a:t>
            </a:r>
            <a:r>
              <a:rPr lang="cs-CZ" dirty="0"/>
              <a:t>. Č.341/2008 Sb. - hodnocení </a:t>
            </a:r>
            <a:r>
              <a:rPr lang="cs-CZ" dirty="0" err="1"/>
              <a:t>kompostárenského</a:t>
            </a:r>
            <a:r>
              <a:rPr lang="cs-CZ" dirty="0"/>
              <a:t> procesu/ETV? </a:t>
            </a:r>
          </a:p>
          <a:p>
            <a:endParaRPr lang="cs-CZ" b="1" dirty="0"/>
          </a:p>
          <a:p>
            <a:r>
              <a:rPr lang="cs-CZ" b="1" dirty="0"/>
              <a:t>ETV: Certifikován</a:t>
            </a:r>
            <a:r>
              <a:rPr lang="cs-CZ" dirty="0"/>
              <a:t> v listopadu 2016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58B5BB0-CF9C-428C-A0AE-040173CB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07990"/>
            <a:ext cx="4470400" cy="1252728"/>
          </a:xfrm>
        </p:spPr>
        <p:txBody>
          <a:bodyPr/>
          <a:lstStyle/>
          <a:p>
            <a:r>
              <a:rPr lang="cs-CZ" b="1" dirty="0" err="1"/>
              <a:t>Fermentor</a:t>
            </a:r>
            <a:r>
              <a:rPr lang="cs-CZ" b="1" dirty="0"/>
              <a:t> EWA, AGRO-EKO s.r.o.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52FAD3B-3722-43E7-AD05-0F6BBD2D87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86" y="1903345"/>
            <a:ext cx="4674352" cy="333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A63DE328-1F1F-4A36-BC6F-FEE40750A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E2246367-9836-40BF-9F98-7848CA2B6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4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43E4B43-8979-4560-9031-3E7D64FD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587" y="2022931"/>
            <a:ext cx="9878483" cy="449692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b="1" dirty="0"/>
              <a:t>Výkonové parametry </a:t>
            </a:r>
            <a:r>
              <a:rPr lang="cs-CZ" b="1" dirty="0" err="1"/>
              <a:t>fermentoru</a:t>
            </a:r>
            <a:r>
              <a:rPr lang="cs-CZ" b="1" dirty="0"/>
              <a:t> EWA</a:t>
            </a:r>
          </a:p>
          <a:p>
            <a:pPr marL="342900" lvl="1" indent="-342900">
              <a:buFontTx/>
              <a:buChar char="-"/>
              <a:defRPr/>
            </a:pPr>
            <a:r>
              <a:rPr lang="cs-CZ" sz="1800" b="1" dirty="0"/>
              <a:t>Mikrobiologické vyšetření:</a:t>
            </a:r>
            <a:r>
              <a:rPr lang="cs-CZ" sz="1800" dirty="0"/>
              <a:t> enterokoky, termotolerantní koliformní bakterie, </a:t>
            </a:r>
            <a:r>
              <a:rPr lang="cs-CZ" sz="1800" dirty="0" err="1"/>
              <a:t>Salmonella</a:t>
            </a:r>
            <a:r>
              <a:rPr lang="cs-CZ" sz="1800" dirty="0"/>
              <a:t>  </a:t>
            </a:r>
            <a:r>
              <a:rPr lang="cs-CZ" sz="1800" dirty="0" err="1"/>
              <a:t>ssp</a:t>
            </a:r>
            <a:r>
              <a:rPr lang="cs-CZ" sz="1800" dirty="0"/>
              <a:t>.(vstup a výstup)</a:t>
            </a:r>
          </a:p>
          <a:p>
            <a:pPr marL="342900" lvl="1" indent="-342900">
              <a:buFontTx/>
              <a:buChar char="-"/>
              <a:defRPr/>
            </a:pPr>
            <a:r>
              <a:rPr lang="cs-CZ" sz="1800" b="1" dirty="0" err="1"/>
              <a:t>Kompostárenské</a:t>
            </a:r>
            <a:r>
              <a:rPr lang="cs-CZ" sz="1800" b="1" dirty="0"/>
              <a:t> ukazatele</a:t>
            </a:r>
            <a:r>
              <a:rPr lang="cs-CZ" sz="1800" dirty="0"/>
              <a:t>: sušina, pH, C:N, spalitelné látky, dusík celkový (vstup a výstup)</a:t>
            </a:r>
          </a:p>
          <a:p>
            <a:pPr marL="342900" lvl="1" indent="-342900">
              <a:buFontTx/>
              <a:buChar char="-"/>
              <a:defRPr/>
            </a:pPr>
            <a:r>
              <a:rPr lang="cs-CZ" sz="1800" b="1" dirty="0"/>
              <a:t>Hmotnost  a složení zakládky </a:t>
            </a:r>
          </a:p>
          <a:p>
            <a:pPr marL="342900" lvl="1" indent="-342900">
              <a:buFontTx/>
              <a:buChar char="-"/>
              <a:defRPr/>
            </a:pPr>
            <a:r>
              <a:rPr lang="cs-CZ" sz="1800" b="1" dirty="0"/>
              <a:t>Doba zpracování </a:t>
            </a:r>
            <a:r>
              <a:rPr lang="cs-CZ" sz="1800" dirty="0"/>
              <a:t>ve </a:t>
            </a:r>
            <a:r>
              <a:rPr lang="cs-CZ" sz="1800" dirty="0" err="1"/>
              <a:t>fermentoru</a:t>
            </a:r>
            <a:endParaRPr lang="cs-CZ" sz="1800" dirty="0"/>
          </a:p>
          <a:p>
            <a:pPr marL="342900" lvl="1" indent="-342900">
              <a:buFontTx/>
              <a:buChar char="-"/>
              <a:defRPr/>
            </a:pPr>
            <a:r>
              <a:rPr lang="cs-CZ" sz="1800" dirty="0"/>
              <a:t>Doba </a:t>
            </a:r>
            <a:r>
              <a:rPr lang="cs-CZ" sz="1800" b="1" dirty="0"/>
              <a:t>výdrže </a:t>
            </a:r>
            <a:r>
              <a:rPr lang="cs-CZ" sz="1800" b="1" dirty="0" err="1"/>
              <a:t>hygienizačních</a:t>
            </a:r>
            <a:r>
              <a:rPr lang="cs-CZ" sz="1800" b="1" dirty="0"/>
              <a:t> teplot  </a:t>
            </a:r>
            <a:r>
              <a:rPr lang="cs-CZ" sz="1800" dirty="0"/>
              <a:t>(min 70°C) v zakládce</a:t>
            </a:r>
          </a:p>
          <a:p>
            <a:pPr marL="342900" lvl="1" indent="-342900">
              <a:buFontTx/>
              <a:buChar char="-"/>
              <a:defRPr/>
            </a:pPr>
            <a:r>
              <a:rPr lang="cs-CZ" sz="1800" b="1" dirty="0"/>
              <a:t>Roční kapacita vč. analýzy poruchovosti</a:t>
            </a:r>
            <a:endParaRPr lang="cs-CZ" sz="1800" dirty="0"/>
          </a:p>
          <a:p>
            <a:pPr marL="342900" lvl="1" indent="-342900">
              <a:buFontTx/>
              <a:buNone/>
              <a:defRPr/>
            </a:pPr>
            <a:endParaRPr lang="cs-CZ" sz="1400" b="1" dirty="0"/>
          </a:p>
          <a:p>
            <a:pPr marL="0" lvl="1" indent="0">
              <a:buNone/>
              <a:defRPr/>
            </a:pPr>
            <a:r>
              <a:rPr lang="cs-CZ" sz="2400" b="1" dirty="0"/>
              <a:t>Provozní parametry</a:t>
            </a:r>
          </a:p>
          <a:p>
            <a:pPr marL="342900" lvl="1" indent="-342900">
              <a:buFontTx/>
              <a:buChar char="-"/>
              <a:defRPr/>
            </a:pPr>
            <a:r>
              <a:rPr lang="cs-CZ" sz="1800" dirty="0"/>
              <a:t>Spotřeba </a:t>
            </a:r>
            <a:r>
              <a:rPr lang="cs-CZ" sz="1800" b="1" dirty="0"/>
              <a:t>el. energie</a:t>
            </a:r>
          </a:p>
          <a:p>
            <a:pPr marL="342900" lvl="1" indent="-342900">
              <a:buFontTx/>
              <a:buChar char="-"/>
              <a:defRPr/>
            </a:pPr>
            <a:r>
              <a:rPr lang="cs-CZ" sz="1800" b="1" dirty="0"/>
              <a:t>Teplota a vlhkost okolního vzduchu </a:t>
            </a:r>
            <a:r>
              <a:rPr lang="cs-CZ" sz="1800" dirty="0"/>
              <a:t>v 7 a 14 hodin v místě zkoušek - porovnáno s údaji ČHMÚ s měřící stanicí v Karviné a Lučina</a:t>
            </a:r>
          </a:p>
          <a:p>
            <a:pPr marL="342900" lvl="1" indent="-342900">
              <a:buFontTx/>
              <a:buChar char="-"/>
              <a:defRPr/>
            </a:pPr>
            <a:endParaRPr lang="cs-CZ" sz="12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936DF4C-DCEF-4D29-92FD-38F915AF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Ověřované parametry </a:t>
            </a:r>
            <a:r>
              <a:rPr lang="cs-CZ" b="1" dirty="0" err="1"/>
              <a:t>fermentoru</a:t>
            </a:r>
            <a:endParaRPr lang="cs-CZ" dirty="0"/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DC11B1DA-C809-4A9F-87A0-951B8331D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FA8F0253-3657-47F1-806C-14035E7DB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0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105E879-5A56-4F85-9F40-247D5851E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368" y="1982762"/>
            <a:ext cx="9878483" cy="4656164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sz="1800" b="1" dirty="0"/>
              <a:t>6 zkušebních zakládek, </a:t>
            </a:r>
            <a:r>
              <a:rPr lang="cs-CZ" sz="1800" dirty="0"/>
              <a:t>5 zakládek klasifikovaných</a:t>
            </a:r>
          </a:p>
          <a:p>
            <a:pPr>
              <a:buFontTx/>
              <a:buChar char="-"/>
              <a:defRPr/>
            </a:pPr>
            <a:r>
              <a:rPr lang="cs-CZ" sz="1800" b="1" dirty="0"/>
              <a:t>Provedení 12. 5. – 23. 06. 2015</a:t>
            </a:r>
          </a:p>
          <a:p>
            <a:pPr>
              <a:buFontTx/>
              <a:buChar char="-"/>
              <a:defRPr/>
            </a:pPr>
            <a:r>
              <a:rPr lang="cs-CZ" sz="1800" b="1" dirty="0"/>
              <a:t>Název série podle převažujícího ABP (Animal by </a:t>
            </a:r>
            <a:r>
              <a:rPr lang="cs-CZ" sz="1800" b="1" dirty="0" err="1"/>
              <a:t>Products</a:t>
            </a:r>
            <a:r>
              <a:rPr lang="cs-CZ" sz="1800" b="1" dirty="0"/>
              <a:t>)</a:t>
            </a:r>
          </a:p>
          <a:p>
            <a:pPr marL="457200" lvl="1" indent="0">
              <a:buFontTx/>
              <a:buNone/>
              <a:defRPr/>
            </a:pPr>
            <a:r>
              <a:rPr lang="cs-CZ" sz="1600" dirty="0"/>
              <a:t>Série Gastro1		matoliny, </a:t>
            </a:r>
            <a:r>
              <a:rPr lang="cs-CZ" sz="1600" dirty="0" err="1"/>
              <a:t>gastro</a:t>
            </a:r>
            <a:r>
              <a:rPr lang="cs-CZ" sz="1600" dirty="0"/>
              <a:t>, výlisky jablečné, sláma</a:t>
            </a:r>
          </a:p>
          <a:p>
            <a:pPr marL="457200" lvl="1" indent="0">
              <a:buFontTx/>
              <a:buNone/>
              <a:defRPr/>
            </a:pPr>
            <a:r>
              <a:rPr lang="cs-CZ" sz="1600" dirty="0"/>
              <a:t>Série Směs1 (G + Ž)	matoliny, </a:t>
            </a:r>
            <a:r>
              <a:rPr lang="cs-CZ" sz="1600" dirty="0" err="1"/>
              <a:t>gastro</a:t>
            </a:r>
            <a:r>
              <a:rPr lang="cs-CZ" sz="1600" dirty="0"/>
              <a:t>, drůbeží podestýlka, výlisky, žaludky, sláma</a:t>
            </a:r>
          </a:p>
          <a:p>
            <a:pPr marL="457200" lvl="1" indent="0">
              <a:buFontTx/>
              <a:buNone/>
              <a:defRPr/>
            </a:pPr>
            <a:r>
              <a:rPr lang="cs-CZ" sz="1600" dirty="0"/>
              <a:t>Série Flotační kal	matoliny, flot kal, drůbeží podestýlka, tráva, sláma</a:t>
            </a:r>
          </a:p>
          <a:p>
            <a:pPr marL="457200" lvl="1" indent="0">
              <a:buFontTx/>
              <a:buNone/>
              <a:defRPr/>
            </a:pPr>
            <a:r>
              <a:rPr lang="cs-CZ" sz="1600" dirty="0"/>
              <a:t>Série Žaludky		matoliny, drůbeží podestýlka, výlisky jablečné, žaludky, sláma</a:t>
            </a:r>
          </a:p>
          <a:p>
            <a:pPr marL="457200" lvl="1" indent="0">
              <a:buFontTx/>
              <a:buNone/>
              <a:defRPr/>
            </a:pPr>
            <a:r>
              <a:rPr lang="cs-CZ" sz="1600" dirty="0"/>
              <a:t>Série Gastro2		neklasifikované</a:t>
            </a:r>
          </a:p>
          <a:p>
            <a:pPr marL="457200" lvl="1" indent="0">
              <a:buFontTx/>
              <a:buNone/>
              <a:defRPr/>
            </a:pPr>
            <a:r>
              <a:rPr lang="cs-CZ" sz="1600" dirty="0"/>
              <a:t>Série Směs2 (G + F)	matoliny, flot kal, drůbeží podest, tráva, sláma</a:t>
            </a:r>
          </a:p>
          <a:p>
            <a:pPr marL="400050">
              <a:buFontTx/>
              <a:buChar char="-"/>
              <a:defRPr/>
            </a:pPr>
            <a:r>
              <a:rPr lang="cs-CZ" sz="1800" b="1" dirty="0"/>
              <a:t>Účinnost </a:t>
            </a:r>
            <a:r>
              <a:rPr lang="cs-CZ" sz="1800" b="1" dirty="0" err="1"/>
              <a:t>hygienizace</a:t>
            </a:r>
            <a:r>
              <a:rPr lang="cs-CZ" sz="1800" b="1" dirty="0"/>
              <a:t> dle N 1069/2009</a:t>
            </a:r>
          </a:p>
          <a:p>
            <a:pPr marL="457200" lvl="1" indent="0">
              <a:buFontTx/>
              <a:buNone/>
              <a:defRPr/>
            </a:pPr>
            <a:r>
              <a:rPr lang="cs-CZ" sz="2000" dirty="0"/>
              <a:t>	</a:t>
            </a:r>
            <a:r>
              <a:rPr lang="cs-CZ" sz="1600" dirty="0"/>
              <a:t>Enterokoky, E. coli, </a:t>
            </a:r>
            <a:r>
              <a:rPr lang="cs-CZ" sz="1600" dirty="0" err="1"/>
              <a:t>Salmonella</a:t>
            </a:r>
            <a:r>
              <a:rPr lang="cs-CZ" sz="1600" dirty="0"/>
              <a:t> </a:t>
            </a:r>
            <a:r>
              <a:rPr lang="cs-CZ" sz="1600" dirty="0" err="1"/>
              <a:t>ssp</a:t>
            </a:r>
            <a:r>
              <a:rPr lang="cs-CZ" sz="1600" dirty="0"/>
              <a:t>.</a:t>
            </a:r>
          </a:p>
          <a:p>
            <a:pPr marL="400050">
              <a:buFontTx/>
              <a:buChar char="-"/>
              <a:defRPr/>
            </a:pPr>
            <a:r>
              <a:rPr lang="cs-CZ" sz="1800" b="1" dirty="0"/>
              <a:t>Validace </a:t>
            </a:r>
          </a:p>
          <a:p>
            <a:pPr marL="57150" indent="0">
              <a:buFontTx/>
              <a:buNone/>
              <a:defRPr/>
            </a:pPr>
            <a:r>
              <a:rPr lang="cs-CZ" sz="1600" dirty="0"/>
              <a:t>      Indikátorový mikroorganismus v patronách (putující, fixované) - </a:t>
            </a:r>
            <a:r>
              <a:rPr lang="cs-CZ" sz="1600" dirty="0" err="1"/>
              <a:t>Salmonella</a:t>
            </a:r>
            <a:r>
              <a:rPr lang="cs-CZ" sz="1600" dirty="0"/>
              <a:t> </a:t>
            </a:r>
            <a:r>
              <a:rPr lang="cs-CZ" sz="1600" dirty="0" err="1"/>
              <a:t>senftenberg</a:t>
            </a:r>
            <a:endParaRPr lang="cs-CZ" sz="1600" b="1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DD2146D-BE08-47C3-BDBE-7A06F2B5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b="1" dirty="0"/>
              <a:t>Zkušební zakládky </a:t>
            </a:r>
            <a:r>
              <a:rPr lang="cs-CZ" sz="3200" b="1" dirty="0"/>
              <a:t>-  přehled</a:t>
            </a:r>
            <a:br>
              <a:rPr lang="cs-CZ" sz="3200" b="1" dirty="0"/>
            </a:br>
            <a:endParaRPr lang="cs-CZ" dirty="0"/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E068A2A0-6806-4EF1-8F9B-E90A542A6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1AA4EC43-8013-4C71-B158-9AE3B67B3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4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FCC4CA9-41EC-41BA-B398-C033A90DD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441" y="2011681"/>
            <a:ext cx="9878483" cy="4444778"/>
          </a:xfrm>
        </p:spPr>
        <p:txBody>
          <a:bodyPr/>
          <a:lstStyle/>
          <a:p>
            <a:r>
              <a:rPr lang="cs-CZ" dirty="0"/>
              <a:t>Produkt: </a:t>
            </a:r>
            <a:r>
              <a:rPr lang="cs-CZ" dirty="0" err="1"/>
              <a:t>hygienizovaný</a:t>
            </a:r>
            <a:r>
              <a:rPr lang="cs-CZ" dirty="0"/>
              <a:t> a stabilizovaný </a:t>
            </a:r>
            <a:r>
              <a:rPr lang="cs-CZ" dirty="0" err="1"/>
              <a:t>fermentát</a:t>
            </a:r>
            <a:endParaRPr lang="cs-CZ" dirty="0"/>
          </a:p>
          <a:p>
            <a:r>
              <a:rPr lang="cs-CZ" dirty="0"/>
              <a:t>Objem/ hmotnost: 36 m</a:t>
            </a:r>
            <a:r>
              <a:rPr lang="cs-CZ" baseline="30000" dirty="0"/>
              <a:t>3 </a:t>
            </a:r>
            <a:r>
              <a:rPr lang="cs-CZ" dirty="0"/>
              <a:t>/ 12 – 17,5 tun</a:t>
            </a:r>
          </a:p>
          <a:p>
            <a:r>
              <a:rPr lang="cs-CZ" dirty="0"/>
              <a:t>Zdržení 96 hod.</a:t>
            </a:r>
          </a:p>
          <a:p>
            <a:r>
              <a:rPr lang="cs-CZ" dirty="0"/>
              <a:t>Hmotnostní obsah složek v zakládce:</a:t>
            </a:r>
          </a:p>
          <a:p>
            <a:pPr lvl="1"/>
            <a:r>
              <a:rPr lang="cs-CZ" dirty="0"/>
              <a:t>kal: 25 – 40 %, </a:t>
            </a:r>
            <a:r>
              <a:rPr lang="cs-CZ" dirty="0" err="1"/>
              <a:t>gastroodpad</a:t>
            </a:r>
            <a:r>
              <a:rPr lang="cs-CZ" dirty="0"/>
              <a:t>: 15 %, tráva: 60 %</a:t>
            </a:r>
          </a:p>
          <a:p>
            <a:r>
              <a:rPr lang="cs-CZ" dirty="0"/>
              <a:t>Roční kapacita: 1 500 tun</a:t>
            </a:r>
          </a:p>
          <a:p>
            <a:r>
              <a:rPr lang="cs-CZ" dirty="0"/>
              <a:t>Připojení: el. proudu 400 V + internet</a:t>
            </a:r>
          </a:p>
          <a:p>
            <a:r>
              <a:rPr lang="cs-CZ" dirty="0"/>
              <a:t>Protokol o zpracování zakládky – doklad pro veterinární odpady (vč. průběhu teploty v zakládce) </a:t>
            </a:r>
          </a:p>
          <a:p>
            <a:r>
              <a:rPr lang="cs-CZ" altLang="cs-CZ" dirty="0"/>
              <a:t>Zpráva o ověřování </a:t>
            </a:r>
            <a:r>
              <a:rPr lang="cs-CZ" altLang="cs-CZ" u="sng" dirty="0">
                <a:hlinkClick r:id="rId2" tooltip="blocked::http://iet.jrc.ec.europa.eu/etv/ewa-fermenter"/>
              </a:rPr>
              <a:t>http://iet.jrc.ec.europa.eu/etv/ewa-fermenter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1D04A9E-3D74-40D5-A8DE-3F544E39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Parametry EWA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A50ECE57-0D77-4E90-9343-9C3586FBE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227D8FE8-48B0-4723-89F3-A251A57B0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98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31F66C5-343A-438E-BB90-FFCC916D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1" y="2674939"/>
            <a:ext cx="9878483" cy="2199211"/>
          </a:xfrm>
        </p:spPr>
        <p:txBody>
          <a:bodyPr/>
          <a:lstStyle/>
          <a:p>
            <a:r>
              <a:rPr lang="cs-CZ" sz="4000" b="1" dirty="0"/>
              <a:t>Úspěšný boj s nekalou konkurencí o maďarský trh</a:t>
            </a:r>
          </a:p>
          <a:p>
            <a:pPr lvl="8"/>
            <a:r>
              <a:rPr lang="cs-CZ" sz="3000" dirty="0"/>
              <a:t>…. a nejen o něj!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8E8B806-6787-4E80-9282-9997E93A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Využití certifikátu ETV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80305255-0635-4F98-A7D5-DEC85BD4C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29D5C303-8514-41F2-890E-3E2FD82AA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24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5C78941-0953-4DAD-B813-BD8F3B44E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Svět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Polsko, Srbsko, Chorvatsko, Černá hora</a:t>
            </a:r>
          </a:p>
          <a:p>
            <a:pPr lvl="1"/>
            <a:r>
              <a:rPr lang="cs-CZ" dirty="0"/>
              <a:t>Švédsko, </a:t>
            </a:r>
          </a:p>
          <a:p>
            <a:r>
              <a:rPr lang="cs-CZ" b="1" dirty="0"/>
              <a:t>Slovensko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polovina prodaných strojů, poslední objednávka </a:t>
            </a:r>
            <a:r>
              <a:rPr lang="cs-CZ" dirty="0" err="1"/>
              <a:t>Topoľčany</a:t>
            </a:r>
            <a:r>
              <a:rPr lang="cs-CZ" dirty="0"/>
              <a:t> v roce 2016</a:t>
            </a:r>
          </a:p>
          <a:p>
            <a:pPr lvl="1"/>
            <a:r>
              <a:rPr lang="cs-CZ" dirty="0"/>
              <a:t>Repase strojů dodaných před rokem 2010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FBB6F9-32A9-4775-95AA-2851A9B9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Export </a:t>
            </a:r>
            <a:r>
              <a:rPr lang="cs-CZ" b="1" dirty="0" err="1"/>
              <a:t>fermentorů</a:t>
            </a:r>
            <a:r>
              <a:rPr lang="cs-CZ" b="1" dirty="0"/>
              <a:t> EWA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6B344629-4042-4484-98C9-39F0361C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EC657AFC-421C-4C4E-B0AA-72A0B6475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4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8966DFC-AE56-410A-A20A-2C47AF8B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436" y="2846568"/>
            <a:ext cx="6669984" cy="2719346"/>
          </a:xfrm>
        </p:spPr>
        <p:txBody>
          <a:bodyPr/>
          <a:lstStyle/>
          <a:p>
            <a:r>
              <a:rPr lang="cs-CZ" dirty="0"/>
              <a:t>Ing. Jiří Študent, st.</a:t>
            </a:r>
          </a:p>
          <a:p>
            <a:r>
              <a:rPr lang="cs-CZ" dirty="0"/>
              <a:t>vedoucí inspekčního orgánu č.4055 CEMC ETVCZ</a:t>
            </a:r>
          </a:p>
          <a:p>
            <a:r>
              <a:rPr lang="cs-CZ" dirty="0"/>
              <a:t>České ekologické manažerské centrum (CEMC)</a:t>
            </a:r>
          </a:p>
          <a:p>
            <a:r>
              <a:rPr lang="cs-CZ" dirty="0">
                <a:hlinkClick r:id="rId2"/>
              </a:rPr>
              <a:t>student@cemc.cz</a:t>
            </a:r>
            <a:endParaRPr lang="cs-CZ" dirty="0"/>
          </a:p>
          <a:p>
            <a:r>
              <a:rPr lang="cs-CZ" dirty="0"/>
              <a:t>602 617 614</a:t>
            </a:r>
          </a:p>
          <a:p>
            <a:r>
              <a:rPr lang="cs-CZ" dirty="0"/>
              <a:t>https://www.tretiruka.cz/eu-etv/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19D487-2ED7-4C10-B5BB-34F91485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Děkuji za pozornost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387B969C-9483-496C-8688-DDE3991D8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D8ED42AE-8E3D-4B65-B48B-7B2628E04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56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CB9F28D-AB9A-4C1F-9FD0-928BECB0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na </a:t>
            </a:r>
            <a:r>
              <a:rPr lang="cs-CZ" dirty="0" err="1"/>
              <a:t>VaVaI</a:t>
            </a:r>
            <a:r>
              <a:rPr lang="cs-CZ" dirty="0"/>
              <a:t> v ČR</a:t>
            </a:r>
          </a:p>
        </p:txBody>
      </p:sp>
      <p:pic>
        <p:nvPicPr>
          <p:cNvPr id="6" name="Zástupný symbol pro obsah 5" descr="https://www.czso.cz/documents/10180/28532303/-893765828.png/65e75565-65a0-4f31-a4a7-dd76609f6562?version=1.0&amp;t=1571214174762">
            <a:extLst>
              <a:ext uri="{FF2B5EF4-FFF2-40B4-BE49-F238E27FC236}">
                <a16:creationId xmlns:a16="http://schemas.microsoft.com/office/drawing/2014/main" id="{A1B661E4-03C8-4F35-B85D-DB16E4B206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94" y="2115047"/>
            <a:ext cx="8913412" cy="4659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9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7D50751-9CDE-47B1-A022-9C7D90D8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758" y="2472856"/>
            <a:ext cx="9878483" cy="3776869"/>
          </a:xfrm>
        </p:spPr>
        <p:txBody>
          <a:bodyPr/>
          <a:lstStyle/>
          <a:p>
            <a:r>
              <a:rPr lang="cs-CZ" b="1" dirty="0"/>
              <a:t>Celkové výdaje na </a:t>
            </a:r>
            <a:r>
              <a:rPr lang="cs-CZ" b="1" dirty="0" err="1"/>
              <a:t>VaVaI</a:t>
            </a:r>
            <a:r>
              <a:rPr lang="cs-CZ" b="1" dirty="0"/>
              <a:t> 102,8 mld. Kč </a:t>
            </a:r>
            <a:r>
              <a:rPr lang="cs-CZ" dirty="0"/>
              <a:t>(rok 2018), tj. 1, 93 % HDP</a:t>
            </a:r>
          </a:p>
          <a:p>
            <a:pPr lvl="1"/>
            <a:r>
              <a:rPr lang="cs-CZ" dirty="0"/>
              <a:t>Vládní výdaje 35 mld. Kč</a:t>
            </a:r>
          </a:p>
          <a:p>
            <a:pPr lvl="1"/>
            <a:r>
              <a:rPr lang="cs-CZ" dirty="0"/>
              <a:t>Podnikové 60 mld. Kč</a:t>
            </a:r>
          </a:p>
          <a:p>
            <a:r>
              <a:rPr lang="cs-CZ" b="1" dirty="0"/>
              <a:t>Měřitelné výstupy ?? </a:t>
            </a:r>
          </a:p>
          <a:p>
            <a:pPr lvl="1"/>
            <a:r>
              <a:rPr lang="cs-CZ" dirty="0"/>
              <a:t>Pozn.:</a:t>
            </a:r>
            <a:r>
              <a:rPr lang="cs-CZ" b="1" dirty="0"/>
              <a:t> </a:t>
            </a:r>
          </a:p>
          <a:p>
            <a:pPr lvl="2"/>
            <a:r>
              <a:rPr lang="cs-CZ" b="1" dirty="0"/>
              <a:t>povodně</a:t>
            </a:r>
            <a:r>
              <a:rPr lang="cs-CZ" dirty="0"/>
              <a:t> v roce 2002,</a:t>
            </a:r>
            <a:r>
              <a:rPr lang="cs-CZ" b="1" dirty="0"/>
              <a:t> </a:t>
            </a:r>
            <a:r>
              <a:rPr lang="cs-CZ" dirty="0"/>
              <a:t>škody za cca </a:t>
            </a:r>
            <a:r>
              <a:rPr lang="cs-CZ" b="1" dirty="0"/>
              <a:t>80 mld. Kč</a:t>
            </a:r>
          </a:p>
          <a:p>
            <a:pPr lvl="2"/>
            <a:r>
              <a:rPr lang="cs-CZ" b="1" dirty="0"/>
              <a:t>schodek </a:t>
            </a:r>
            <a:r>
              <a:rPr lang="cs-CZ" dirty="0"/>
              <a:t>státního rozpočtu </a:t>
            </a:r>
            <a:r>
              <a:rPr lang="cs-CZ" b="1" dirty="0"/>
              <a:t>40 mld. Kč</a:t>
            </a:r>
          </a:p>
          <a:p>
            <a:r>
              <a:rPr lang="cs-CZ" b="1" dirty="0"/>
              <a:t>Zkušenost klienta z </a:t>
            </a:r>
            <a:r>
              <a:rPr lang="cs-CZ" dirty="0"/>
              <a:t>obchodního jednání v </a:t>
            </a:r>
            <a:r>
              <a:rPr lang="cs-CZ" b="1" dirty="0"/>
              <a:t>USA – </a:t>
            </a:r>
            <a:r>
              <a:rPr lang="cs-CZ" dirty="0"/>
              <a:t>jednoznačná orientace na </a:t>
            </a:r>
            <a:r>
              <a:rPr lang="cs-CZ" b="1" dirty="0"/>
              <a:t>trh, produkt a reference</a:t>
            </a:r>
          </a:p>
          <a:p>
            <a:endParaRPr lang="cs-CZ" b="1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1C442C4-3C70-46CA-A533-8F81E8BA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Efektivnost podpory </a:t>
            </a:r>
            <a:r>
              <a:rPr lang="cs-CZ" b="1" dirty="0" err="1"/>
              <a:t>VaVaI</a:t>
            </a:r>
            <a:r>
              <a:rPr lang="cs-CZ" b="1" dirty="0"/>
              <a:t> v ČR?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EAEA6284-D522-4DB6-908B-E70B3F81B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214215E8-9BED-45C9-88A7-238736201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7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E9CDE47-63FD-441C-9DC9-83B6F5944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1" y="2353586"/>
            <a:ext cx="9878483" cy="3927944"/>
          </a:xfrm>
        </p:spPr>
        <p:txBody>
          <a:bodyPr/>
          <a:lstStyle/>
          <a:p>
            <a:r>
              <a:rPr lang="cs-CZ" b="1" dirty="0"/>
              <a:t>EU ETV (</a:t>
            </a:r>
            <a:r>
              <a:rPr lang="cs-CZ" b="1" dirty="0" err="1"/>
              <a:t>Environmental</a:t>
            </a:r>
            <a:r>
              <a:rPr lang="cs-CZ" b="1" dirty="0"/>
              <a:t> technology </a:t>
            </a:r>
            <a:r>
              <a:rPr lang="cs-CZ" b="1" dirty="0" err="1"/>
              <a:t>Verification</a:t>
            </a:r>
            <a:r>
              <a:rPr lang="cs-CZ" b="1" dirty="0"/>
              <a:t>):</a:t>
            </a:r>
          </a:p>
          <a:p>
            <a:pPr lvl="1"/>
            <a:r>
              <a:rPr lang="cs-CZ" b="1" dirty="0"/>
              <a:t>Náhrada referencí: Kdo „sáhne“ po ověření metodikou ETV, má vážný zájem o vstup na trh</a:t>
            </a:r>
          </a:p>
          <a:p>
            <a:r>
              <a:rPr lang="cs-CZ" b="1" dirty="0"/>
              <a:t>Naše zkušenost:</a:t>
            </a:r>
          </a:p>
          <a:p>
            <a:pPr lvl="1"/>
            <a:r>
              <a:rPr lang="cs-CZ" b="1" dirty="0"/>
              <a:t>Od roku 2014 hledáme </a:t>
            </a:r>
            <a:r>
              <a:rPr lang="cs-CZ" dirty="0"/>
              <a:t>inovativní technologie pro EU ETV = </a:t>
            </a:r>
            <a:r>
              <a:rPr lang="cs-CZ" b="1" dirty="0"/>
              <a:t>189/79 </a:t>
            </a:r>
            <a:r>
              <a:rPr lang="cs-CZ" dirty="0"/>
              <a:t>(osloveno/osobní jednání)</a:t>
            </a:r>
          </a:p>
          <a:p>
            <a:pPr lvl="2"/>
            <a:r>
              <a:rPr lang="cs-CZ" dirty="0"/>
              <a:t>13x rychlé ověření (TA ČR, certifikované metodiky)</a:t>
            </a:r>
          </a:p>
          <a:p>
            <a:pPr lvl="2"/>
            <a:r>
              <a:rPr lang="cs-CZ" dirty="0"/>
              <a:t>2x specifický protokol</a:t>
            </a:r>
          </a:p>
          <a:p>
            <a:pPr lvl="2"/>
            <a:r>
              <a:rPr lang="cs-CZ" dirty="0"/>
              <a:t>2x zkoušky</a:t>
            </a:r>
          </a:p>
          <a:p>
            <a:pPr lvl="2"/>
            <a:r>
              <a:rPr lang="cs-CZ" b="1" dirty="0"/>
              <a:t>1x úplné ověření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B448DC4-B9C2-475D-AEAD-A0E9B571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Trh požaduje po inovaci produkt a reference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50C78D79-1B2F-4550-B000-852810D58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AFC4075B-E6C6-42D5-87DD-122008C27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8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8C16E4C-63A2-4A22-A357-82D0AE14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1" y="2361537"/>
            <a:ext cx="10200363" cy="3927945"/>
          </a:xfrm>
        </p:spPr>
        <p:txBody>
          <a:bodyPr/>
          <a:lstStyle/>
          <a:p>
            <a:r>
              <a:rPr lang="cs-CZ" b="1" dirty="0"/>
              <a:t>ETV</a:t>
            </a:r>
            <a:r>
              <a:rPr lang="cs-CZ" dirty="0"/>
              <a:t> = </a:t>
            </a:r>
            <a:r>
              <a:rPr lang="cs-CZ" dirty="0" err="1"/>
              <a:t>Environmental</a:t>
            </a:r>
            <a:r>
              <a:rPr lang="cs-CZ" dirty="0"/>
              <a:t> Technology </a:t>
            </a:r>
            <a:r>
              <a:rPr lang="cs-CZ" dirty="0" err="1"/>
              <a:t>Verification</a:t>
            </a:r>
            <a:r>
              <a:rPr lang="cs-CZ" dirty="0"/>
              <a:t> </a:t>
            </a:r>
          </a:p>
          <a:p>
            <a:r>
              <a:rPr lang="cs-CZ" b="1" dirty="0"/>
              <a:t>Technologie</a:t>
            </a:r>
            <a:r>
              <a:rPr lang="cs-CZ" dirty="0"/>
              <a:t> = „produkt, služby, inženýrské řešení, konstrukce, způsob provozování“</a:t>
            </a:r>
          </a:p>
          <a:p>
            <a:r>
              <a:rPr lang="cs-CZ" b="1" dirty="0"/>
              <a:t>Co je ověřováno</a:t>
            </a:r>
            <a:r>
              <a:rPr lang="cs-CZ" dirty="0"/>
              <a:t> = Prohlášení výrobce/ dodavatele o: </a:t>
            </a:r>
          </a:p>
          <a:p>
            <a:pPr lvl="1"/>
            <a:r>
              <a:rPr lang="cs-CZ" dirty="0"/>
              <a:t>Výkonu </a:t>
            </a:r>
          </a:p>
          <a:p>
            <a:pPr lvl="1"/>
            <a:r>
              <a:rPr lang="cs-CZ" dirty="0"/>
              <a:t>Přínosech pro uživatele</a:t>
            </a:r>
          </a:p>
          <a:p>
            <a:pPr lvl="1"/>
            <a:r>
              <a:rPr lang="cs-CZ" dirty="0"/>
              <a:t>Přínosech pro ŽP</a:t>
            </a:r>
          </a:p>
          <a:p>
            <a:pPr lvl="1"/>
            <a:r>
              <a:rPr lang="cs-CZ" dirty="0"/>
              <a:t>Souladu s legislativními požadavky &amp; standardy</a:t>
            </a:r>
          </a:p>
          <a:p>
            <a:r>
              <a:rPr lang="cs-CZ" dirty="0"/>
              <a:t>Technologické oblasti EU ETV: „</a:t>
            </a:r>
            <a:r>
              <a:rPr lang="cs-CZ" b="1" dirty="0"/>
              <a:t>Voda</a:t>
            </a:r>
            <a:r>
              <a:rPr lang="cs-CZ" dirty="0"/>
              <a:t> &amp; </a:t>
            </a:r>
            <a:r>
              <a:rPr lang="cs-CZ" b="1" dirty="0"/>
              <a:t>Odpady a materiály</a:t>
            </a:r>
            <a:r>
              <a:rPr lang="cs-CZ" dirty="0"/>
              <a:t> &amp; </a:t>
            </a:r>
            <a:r>
              <a:rPr lang="cs-CZ" b="1" dirty="0"/>
              <a:t>Energetika</a:t>
            </a:r>
            <a:r>
              <a:rPr lang="cs-CZ" dirty="0"/>
              <a:t>“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9DF47C-8AC9-4C17-8BC1-EE6668A7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ETV = Posouzení třetí stranou 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60BEE043-A1B4-4CFE-AB02-20430EC02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F6FA3DB4-EF0F-4D55-BC33-7CBB7B566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3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E2C82D2-7294-4B8E-81DE-AEB11A48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ETV v mezinárodním kontextu</a:t>
            </a:r>
          </a:p>
        </p:txBody>
      </p:sp>
      <p:pic>
        <p:nvPicPr>
          <p:cNvPr id="14339" name="Picture 3" descr="ETV_logo">
            <a:extLst>
              <a:ext uri="{FF2B5EF4-FFF2-40B4-BE49-F238E27FC236}">
                <a16:creationId xmlns:a16="http://schemas.microsoft.com/office/drawing/2014/main" id="{B428A448-CF8E-4D93-8304-EDE9C4A2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2952751"/>
            <a:ext cx="12922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dost01">
            <a:extLst>
              <a:ext uri="{FF2B5EF4-FFF2-40B4-BE49-F238E27FC236}">
                <a16:creationId xmlns:a16="http://schemas.microsoft.com/office/drawing/2014/main" id="{1F6B77AE-7175-4A7F-AEAF-EC6D9F64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4875213"/>
            <a:ext cx="1571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6">
            <a:extLst>
              <a:ext uri="{FF2B5EF4-FFF2-40B4-BE49-F238E27FC236}">
                <a16:creationId xmlns:a16="http://schemas.microsoft.com/office/drawing/2014/main" id="{3F9DB056-3F13-4B33-8F03-A4802277E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87700"/>
            <a:ext cx="15128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chemeClr val="accent2">
                    <a:lumMod val="50000"/>
                  </a:schemeClr>
                </a:solidFill>
              </a:rPr>
              <a:t>Kanada</a:t>
            </a:r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B7F4A4F-16F6-46E2-A4F8-BDD9D39A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019550"/>
            <a:ext cx="1295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chemeClr val="accent2">
                    <a:lumMod val="50000"/>
                  </a:schemeClr>
                </a:solidFill>
              </a:rPr>
              <a:t>Korea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51482982-4C45-4D14-AEDA-C5515A577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75213"/>
            <a:ext cx="15128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chemeClr val="accent2">
                    <a:lumMod val="50000"/>
                  </a:schemeClr>
                </a:solidFill>
              </a:rPr>
              <a:t>Filipíny</a:t>
            </a:r>
          </a:p>
        </p:txBody>
      </p:sp>
      <p:pic>
        <p:nvPicPr>
          <p:cNvPr id="14344" name="Picture 9" descr="[logo] US EPA">
            <a:extLst>
              <a:ext uri="{FF2B5EF4-FFF2-40B4-BE49-F238E27FC236}">
                <a16:creationId xmlns:a16="http://schemas.microsoft.com/office/drawing/2014/main" id="{B13327F0-0792-4CB3-BEE3-C995981F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5915025"/>
            <a:ext cx="8429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0">
            <a:extLst>
              <a:ext uri="{FF2B5EF4-FFF2-40B4-BE49-F238E27FC236}">
                <a16:creationId xmlns:a16="http://schemas.microsoft.com/office/drawing/2014/main" id="{DE718A9F-2D71-419B-9651-55A6D1E1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6092825"/>
            <a:ext cx="2592387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chemeClr val="accent2">
                    <a:lumMod val="50000"/>
                  </a:schemeClr>
                </a:solidFill>
              </a:rPr>
              <a:t>USA</a:t>
            </a:r>
          </a:p>
        </p:txBody>
      </p:sp>
      <p:pic>
        <p:nvPicPr>
          <p:cNvPr id="14346" name="Picture 11" descr="ETV Logo">
            <a:extLst>
              <a:ext uri="{FF2B5EF4-FFF2-40B4-BE49-F238E27FC236}">
                <a16:creationId xmlns:a16="http://schemas.microsoft.com/office/drawing/2014/main" id="{253FF183-7EEC-4E97-989F-A73532A3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9" y="2133600"/>
            <a:ext cx="11525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2">
            <a:extLst>
              <a:ext uri="{FF2B5EF4-FFF2-40B4-BE49-F238E27FC236}">
                <a16:creationId xmlns:a16="http://schemas.microsoft.com/office/drawing/2014/main" id="{D3A73CF4-C0C2-409D-86C0-1AE6FE3E2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4" y="2324100"/>
            <a:ext cx="2592387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chemeClr val="accent2">
                    <a:lumMod val="50000"/>
                  </a:schemeClr>
                </a:solidFill>
              </a:rPr>
              <a:t>Japonsko</a:t>
            </a:r>
          </a:p>
        </p:txBody>
      </p:sp>
      <p:sp>
        <p:nvSpPr>
          <p:cNvPr id="4111" name="Line 19">
            <a:extLst>
              <a:ext uri="{FF2B5EF4-FFF2-40B4-BE49-F238E27FC236}">
                <a16:creationId xmlns:a16="http://schemas.microsoft.com/office/drawing/2014/main" id="{865EFF34-FBAD-4BD6-81C7-63FC84CC86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9289" y="2076450"/>
            <a:ext cx="2320925" cy="20066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4112" name="Line 20">
            <a:extLst>
              <a:ext uri="{FF2B5EF4-FFF2-40B4-BE49-F238E27FC236}">
                <a16:creationId xmlns:a16="http://schemas.microsoft.com/office/drawing/2014/main" id="{BE8818F8-EAA1-41EA-8B65-8DB35301D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6" y="4076700"/>
            <a:ext cx="1439863" cy="2376488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4114" name="Line 22">
            <a:extLst>
              <a:ext uri="{FF2B5EF4-FFF2-40B4-BE49-F238E27FC236}">
                <a16:creationId xmlns:a16="http://schemas.microsoft.com/office/drawing/2014/main" id="{9DEC7EBA-FBC4-4B0B-A54D-74DFD1ABA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1763" y="2709864"/>
            <a:ext cx="0" cy="3240087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pic>
        <p:nvPicPr>
          <p:cNvPr id="14351" name="Picture 26">
            <a:extLst>
              <a:ext uri="{FF2B5EF4-FFF2-40B4-BE49-F238E27FC236}">
                <a16:creationId xmlns:a16="http://schemas.microsoft.com/office/drawing/2014/main" id="{BE301EFF-A0D9-4B2F-9435-F7CA8DAC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997325"/>
            <a:ext cx="312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Obrázek 25">
            <a:extLst>
              <a:ext uri="{FF2B5EF4-FFF2-40B4-BE49-F238E27FC236}">
                <a16:creationId xmlns:a16="http://schemas.microsoft.com/office/drawing/2014/main" id="{2773E6C2-95A5-44F0-83EE-326C8C086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690938"/>
            <a:ext cx="202088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8">
            <a:extLst>
              <a:ext uri="{FF2B5EF4-FFF2-40B4-BE49-F238E27FC236}">
                <a16:creationId xmlns:a16="http://schemas.microsoft.com/office/drawing/2014/main" id="{43F842B3-BF34-4688-93F5-23160A80F7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9">
            <a:extLst>
              <a:ext uri="{FF2B5EF4-FFF2-40B4-BE49-F238E27FC236}">
                <a16:creationId xmlns:a16="http://schemas.microsoft.com/office/drawing/2014/main" id="{F33E8570-6A99-4E7B-BA77-679C7DC52F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europa.eu/youreurope/business/_static/images/map/map-europe-full.png">
            <a:extLst>
              <a:ext uri="{FF2B5EF4-FFF2-40B4-BE49-F238E27FC236}">
                <a16:creationId xmlns:a16="http://schemas.microsoft.com/office/drawing/2014/main" id="{22888DDA-A8CE-4619-A279-BE909C58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6847" y="8313"/>
            <a:ext cx="7344816" cy="6859383"/>
          </a:xfrm>
          <a:prstGeom prst="rect">
            <a:avLst/>
          </a:prstGeom>
          <a:noFill/>
        </p:spPr>
      </p:pic>
      <p:grpSp>
        <p:nvGrpSpPr>
          <p:cNvPr id="15363" name="Group 1">
            <a:extLst>
              <a:ext uri="{FF2B5EF4-FFF2-40B4-BE49-F238E27FC236}">
                <a16:creationId xmlns:a16="http://schemas.microsoft.com/office/drawing/2014/main" id="{6291C7F5-42FE-4966-9216-75DB9B8B2765}"/>
              </a:ext>
            </a:extLst>
          </p:cNvPr>
          <p:cNvGrpSpPr>
            <a:grpSpLocks/>
          </p:cNvGrpSpPr>
          <p:nvPr/>
        </p:nvGrpSpPr>
        <p:grpSpPr bwMode="auto">
          <a:xfrm>
            <a:off x="1811339" y="446089"/>
            <a:ext cx="8555037" cy="5564187"/>
            <a:chOff x="1293369" y="404664"/>
            <a:chExt cx="8555113" cy="5563837"/>
          </a:xfrm>
        </p:grpSpPr>
        <p:grpSp>
          <p:nvGrpSpPr>
            <p:cNvPr id="15365" name="Grupa 65">
              <a:extLst>
                <a:ext uri="{FF2B5EF4-FFF2-40B4-BE49-F238E27FC236}">
                  <a16:creationId xmlns:a16="http://schemas.microsoft.com/office/drawing/2014/main" id="{A67AFAAF-8F65-4FD2-89FD-A876C88D2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3369" y="404664"/>
              <a:ext cx="8128501" cy="5563837"/>
              <a:chOff x="1293369" y="404664"/>
              <a:chExt cx="8128501" cy="5563837"/>
            </a:xfrm>
          </p:grpSpPr>
          <p:grpSp>
            <p:nvGrpSpPr>
              <p:cNvPr id="15381" name="Grupa 57">
                <a:extLst>
                  <a:ext uri="{FF2B5EF4-FFF2-40B4-BE49-F238E27FC236}">
                    <a16:creationId xmlns:a16="http://schemas.microsoft.com/office/drawing/2014/main" id="{10239710-B52A-46F6-AE60-B5E6F4F66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3369" y="3111351"/>
                <a:ext cx="3566663" cy="692497"/>
                <a:chOff x="1293369" y="3111351"/>
                <a:chExt cx="3566663" cy="692497"/>
              </a:xfrm>
            </p:grpSpPr>
            <p:sp>
              <p:nvSpPr>
                <p:cNvPr id="15444" name="pole tekstowe 33">
                  <a:extLst>
                    <a:ext uri="{FF2B5EF4-FFF2-40B4-BE49-F238E27FC236}">
                      <a16:creationId xmlns:a16="http://schemas.microsoft.com/office/drawing/2014/main" id="{10115DD6-AEB4-47EB-8DF8-3FCE1F1790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27984" y="3111351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445" name="Grupa 50">
                  <a:extLst>
                    <a:ext uri="{FF2B5EF4-FFF2-40B4-BE49-F238E27FC236}">
                      <a16:creationId xmlns:a16="http://schemas.microsoft.com/office/drawing/2014/main" id="{D3D5BC41-61FA-483A-BDFB-4F0702685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3369" y="3227784"/>
                  <a:ext cx="1152128" cy="576064"/>
                  <a:chOff x="1293369" y="3227784"/>
                  <a:chExt cx="1152128" cy="576064"/>
                </a:xfrm>
              </p:grpSpPr>
              <p:sp>
                <p:nvSpPr>
                  <p:cNvPr id="35" name="Objaśnienie prostokątne 34">
                    <a:extLst>
                      <a:ext uri="{FF2B5EF4-FFF2-40B4-BE49-F238E27FC236}">
                        <a16:creationId xmlns:a16="http://schemas.microsoft.com/office/drawing/2014/main" id="{DB4FAC6D-C8BE-4B5D-98B1-4D5CA2DF59A4}"/>
                      </a:ext>
                    </a:extLst>
                  </p:cNvPr>
                  <p:cNvSpPr/>
                  <p:nvPr/>
                </p:nvSpPr>
                <p:spPr>
                  <a:xfrm>
                    <a:off x="1293369" y="3227062"/>
                    <a:ext cx="1152535" cy="576225"/>
                  </a:xfrm>
                  <a:prstGeom prst="wedgeRectCallout">
                    <a:avLst>
                      <a:gd name="adj1" fmla="val 226707"/>
                      <a:gd name="adj2" fmla="val -27186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13317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n-GB" dirty="0"/>
                  </a:p>
                </p:txBody>
              </p:sp>
              <p:pic>
                <p:nvPicPr>
                  <p:cNvPr id="15449" name="Picture 23">
                    <a:extLst>
                      <a:ext uri="{FF2B5EF4-FFF2-40B4-BE49-F238E27FC236}">
                        <a16:creationId xmlns:a16="http://schemas.microsoft.com/office/drawing/2014/main" id="{C33272D8-9481-461A-AD0D-C65CC6B0C94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84512" y="3315226"/>
                    <a:ext cx="969841" cy="401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5382" name="Grupa 56">
                <a:extLst>
                  <a:ext uri="{FF2B5EF4-FFF2-40B4-BE49-F238E27FC236}">
                    <a16:creationId xmlns:a16="http://schemas.microsoft.com/office/drawing/2014/main" id="{35441EAB-1C27-43C8-BC74-498246A28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93628" y="2277342"/>
                <a:ext cx="3238412" cy="1007642"/>
                <a:chOff x="1693628" y="2277342"/>
                <a:chExt cx="3238412" cy="1007642"/>
              </a:xfrm>
            </p:grpSpPr>
            <p:sp>
              <p:nvSpPr>
                <p:cNvPr id="15438" name="pole tekstowe 23">
                  <a:extLst>
                    <a:ext uri="{FF2B5EF4-FFF2-40B4-BE49-F238E27FC236}">
                      <a16:creationId xmlns:a16="http://schemas.microsoft.com/office/drawing/2014/main" id="{712A970F-EE81-4F8E-B4B1-43C6E1EE92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9992" y="2823319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439" name="Grupa 51">
                  <a:extLst>
                    <a:ext uri="{FF2B5EF4-FFF2-40B4-BE49-F238E27FC236}">
                      <a16:creationId xmlns:a16="http://schemas.microsoft.com/office/drawing/2014/main" id="{3337484F-5C34-4629-977E-CB4CFEA2AC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93628" y="2277342"/>
                  <a:ext cx="1152128" cy="834009"/>
                  <a:chOff x="1693628" y="2277342"/>
                  <a:chExt cx="1152128" cy="834009"/>
                </a:xfrm>
              </p:grpSpPr>
              <p:pic>
                <p:nvPicPr>
                  <p:cNvPr id="15440" name="Picture 17" descr="http://iet.jrc.ec.europa.eu/etv/sites/etv/files/styles/small_square_thumbnail/public/images/organisation/npl.png?itok=6a-V8PZD">
                    <a:extLst>
                      <a:ext uri="{FF2B5EF4-FFF2-40B4-BE49-F238E27FC236}">
                        <a16:creationId xmlns:a16="http://schemas.microsoft.com/office/drawing/2014/main" id="{E09BED5A-9A77-4B76-9982-8FAAA07A2DD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4144" y="2277342"/>
                    <a:ext cx="834008" cy="8340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" name="Objaśnienie prostokątne 36">
                    <a:extLst>
                      <a:ext uri="{FF2B5EF4-FFF2-40B4-BE49-F238E27FC236}">
                        <a16:creationId xmlns:a16="http://schemas.microsoft.com/office/drawing/2014/main" id="{75870BBF-F6A0-4428-BD94-F549A41AB323}"/>
                      </a:ext>
                    </a:extLst>
                  </p:cNvPr>
                  <p:cNvSpPr/>
                  <p:nvPr/>
                </p:nvSpPr>
                <p:spPr>
                  <a:xfrm>
                    <a:off x="1693423" y="2484158"/>
                    <a:ext cx="1152535" cy="441297"/>
                  </a:xfrm>
                  <a:prstGeom prst="wedgeRectCallout">
                    <a:avLst>
                      <a:gd name="adj1" fmla="val 200996"/>
                      <a:gd name="adj2" fmla="val 76872"/>
                    </a:avLst>
                  </a:prstGeom>
                  <a:solidFill>
                    <a:schemeClr val="bg1">
                      <a:lumMod val="95000"/>
                      <a:alpha val="0"/>
                    </a:schemeClr>
                  </a:solidFill>
                  <a:ln>
                    <a:solidFill>
                      <a:srgbClr val="13317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n-GB" dirty="0"/>
                  </a:p>
                </p:txBody>
              </p:sp>
            </p:grpSp>
          </p:grpSp>
          <p:grpSp>
            <p:nvGrpSpPr>
              <p:cNvPr id="15383" name="Grupa 58">
                <a:extLst>
                  <a:ext uri="{FF2B5EF4-FFF2-40B4-BE49-F238E27FC236}">
                    <a16:creationId xmlns:a16="http://schemas.microsoft.com/office/drawing/2014/main" id="{7CF26D27-E45F-4046-BE90-FC2245A2C0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4312" y="3759423"/>
                <a:ext cx="2496132" cy="936104"/>
                <a:chOff x="2724312" y="3759423"/>
                <a:chExt cx="2496132" cy="936104"/>
              </a:xfrm>
            </p:grpSpPr>
            <p:sp>
              <p:nvSpPr>
                <p:cNvPr id="15432" name="pole tekstowe 19">
                  <a:extLst>
                    <a:ext uri="{FF2B5EF4-FFF2-40B4-BE49-F238E27FC236}">
                      <a16:creationId xmlns:a16="http://schemas.microsoft.com/office/drawing/2014/main" id="{C8878D6B-2DD0-4C94-9B51-BABF63B9E1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8396" y="3971528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433" name="Grupa 49">
                  <a:extLst>
                    <a:ext uri="{FF2B5EF4-FFF2-40B4-BE49-F238E27FC236}">
                      <a16:creationId xmlns:a16="http://schemas.microsoft.com/office/drawing/2014/main" id="{B8D67590-F2E5-466A-B6F9-25C7F5AB36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4312" y="3759423"/>
                  <a:ext cx="1008112" cy="936104"/>
                  <a:chOff x="2724312" y="3759423"/>
                  <a:chExt cx="1008112" cy="936104"/>
                </a:xfrm>
              </p:grpSpPr>
              <p:sp>
                <p:nvSpPr>
                  <p:cNvPr id="38" name="Objaśnienie prostokątne 37">
                    <a:extLst>
                      <a:ext uri="{FF2B5EF4-FFF2-40B4-BE49-F238E27FC236}">
                        <a16:creationId xmlns:a16="http://schemas.microsoft.com/office/drawing/2014/main" id="{A618835C-3ECD-49E9-84CF-9DDA0A0C7C16}"/>
                      </a:ext>
                    </a:extLst>
                  </p:cNvPr>
                  <p:cNvSpPr/>
                  <p:nvPr/>
                </p:nvSpPr>
                <p:spPr>
                  <a:xfrm>
                    <a:off x="2723719" y="3758840"/>
                    <a:ext cx="1008072" cy="936566"/>
                  </a:xfrm>
                  <a:prstGeom prst="wedgeRectCallout">
                    <a:avLst>
                      <a:gd name="adj1" fmla="val 164485"/>
                      <a:gd name="adj2" fmla="val -52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13317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n-GB" dirty="0"/>
                  </a:p>
                </p:txBody>
              </p:sp>
              <p:pic>
                <p:nvPicPr>
                  <p:cNvPr id="15437" name="Picture 13" descr="http://iet.jrc.ec.europa.eu/etv/sites/etv/files/styles/small_square_thumbnail/public/images/organisation/lne.png?itok=G8KE6tkn">
                    <a:extLst>
                      <a:ext uri="{FF2B5EF4-FFF2-40B4-BE49-F238E27FC236}">
                        <a16:creationId xmlns:a16="http://schemas.microsoft.com/office/drawing/2014/main" id="{6F2D9767-2AD3-4184-BD1A-F9C47AD8B43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1152" y="3846474"/>
                    <a:ext cx="762000" cy="7620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5384" name="Grupa 59">
                <a:extLst>
                  <a:ext uri="{FF2B5EF4-FFF2-40B4-BE49-F238E27FC236}">
                    <a16:creationId xmlns:a16="http://schemas.microsoft.com/office/drawing/2014/main" id="{31524CE9-055D-4030-9609-9F64A4311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1144" y="4509120"/>
                <a:ext cx="2214872" cy="1459381"/>
                <a:chOff x="2501144" y="4509120"/>
                <a:chExt cx="2214872" cy="1459381"/>
              </a:xfrm>
            </p:grpSpPr>
            <p:sp>
              <p:nvSpPr>
                <p:cNvPr id="15426" name="pole tekstowe 25">
                  <a:extLst>
                    <a:ext uri="{FF2B5EF4-FFF2-40B4-BE49-F238E27FC236}">
                      <a16:creationId xmlns:a16="http://schemas.microsoft.com/office/drawing/2014/main" id="{7EF7C6C3-F91D-40DF-8155-3ADF9959D9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83968" y="4509120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427" name="Grupa 48">
                  <a:extLst>
                    <a:ext uri="{FF2B5EF4-FFF2-40B4-BE49-F238E27FC236}">
                      <a16:creationId xmlns:a16="http://schemas.microsoft.com/office/drawing/2014/main" id="{D7B9EB33-262C-4909-BFD5-BACDD56D78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01144" y="5032397"/>
                  <a:ext cx="1152128" cy="936104"/>
                  <a:chOff x="2501144" y="5032397"/>
                  <a:chExt cx="1152128" cy="936104"/>
                </a:xfrm>
              </p:grpSpPr>
              <p:sp>
                <p:nvSpPr>
                  <p:cNvPr id="39" name="Objaśnienie prostokątne 38">
                    <a:extLst>
                      <a:ext uri="{FF2B5EF4-FFF2-40B4-BE49-F238E27FC236}">
                        <a16:creationId xmlns:a16="http://schemas.microsoft.com/office/drawing/2014/main" id="{8BF06746-61F0-4A75-B786-4E5C13BF687C}"/>
                      </a:ext>
                    </a:extLst>
                  </p:cNvPr>
                  <p:cNvSpPr/>
                  <p:nvPr/>
                </p:nvSpPr>
                <p:spPr>
                  <a:xfrm>
                    <a:off x="2501467" y="5043047"/>
                    <a:ext cx="1152535" cy="925454"/>
                  </a:xfrm>
                  <a:prstGeom prst="wedgeRectCallout">
                    <a:avLst>
                      <a:gd name="adj1" fmla="val 117011"/>
                      <a:gd name="adj2" fmla="val -6624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13317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n-GB" dirty="0"/>
                  </a:p>
                </p:txBody>
              </p:sp>
              <p:pic>
                <p:nvPicPr>
                  <p:cNvPr id="15431" name="Picture 19" descr="http://iet.jrc.ec.europa.eu/etv/sites/etv/files/styles/small_square_thumbnail/public/images/organisation/rescoll_societe_de_recherche_2009_2_0.jpg?itok=P8qaamhn">
                    <a:extLst>
                      <a:ext uri="{FF2B5EF4-FFF2-40B4-BE49-F238E27FC236}">
                        <a16:creationId xmlns:a16="http://schemas.microsoft.com/office/drawing/2014/main" id="{24FC933B-681F-4E0F-A298-C86ABB2922F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47008" y="5186809"/>
                    <a:ext cx="648072" cy="6480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5385" name="Grupa 55">
                <a:extLst>
                  <a:ext uri="{FF2B5EF4-FFF2-40B4-BE49-F238E27FC236}">
                    <a16:creationId xmlns:a16="http://schemas.microsoft.com/office/drawing/2014/main" id="{0AEA386B-34E3-4430-9F84-D390105530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68144" y="1226369"/>
                <a:ext cx="1188132" cy="1800200"/>
                <a:chOff x="5796136" y="1154361"/>
                <a:chExt cx="1188132" cy="1800200"/>
              </a:xfrm>
            </p:grpSpPr>
            <p:sp>
              <p:nvSpPr>
                <p:cNvPr id="15420" name="pole tekstowe 17">
                  <a:extLst>
                    <a:ext uri="{FF2B5EF4-FFF2-40B4-BE49-F238E27FC236}">
                      <a16:creationId xmlns:a16="http://schemas.microsoft.com/office/drawing/2014/main" id="{E5016310-CE23-45EE-97D3-101176D696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96136" y="2492896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421" name="Grupa 52">
                  <a:extLst>
                    <a:ext uri="{FF2B5EF4-FFF2-40B4-BE49-F238E27FC236}">
                      <a16:creationId xmlns:a16="http://schemas.microsoft.com/office/drawing/2014/main" id="{A0863C74-58A5-4BD9-80CD-44B931D208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36196" y="1154361"/>
                  <a:ext cx="648072" cy="864096"/>
                  <a:chOff x="6336196" y="1154361"/>
                  <a:chExt cx="648072" cy="864096"/>
                </a:xfrm>
              </p:grpSpPr>
              <p:sp>
                <p:nvSpPr>
                  <p:cNvPr id="40" name="Objaśnienie prostokątne 39">
                    <a:extLst>
                      <a:ext uri="{FF2B5EF4-FFF2-40B4-BE49-F238E27FC236}">
                        <a16:creationId xmlns:a16="http://schemas.microsoft.com/office/drawing/2014/main" id="{073BD05B-7780-4DDD-AB41-4E840E0FCD00}"/>
                      </a:ext>
                    </a:extLst>
                  </p:cNvPr>
                  <p:cNvSpPr/>
                  <p:nvPr/>
                </p:nvSpPr>
                <p:spPr>
                  <a:xfrm>
                    <a:off x="6372844" y="1154929"/>
                    <a:ext cx="574680" cy="863546"/>
                  </a:xfrm>
                  <a:prstGeom prst="wedgeRectCallout">
                    <a:avLst>
                      <a:gd name="adj1" fmla="val -102293"/>
                      <a:gd name="adj2" fmla="val 120674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13317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n-GB" dirty="0"/>
                  </a:p>
                </p:txBody>
              </p:sp>
              <p:pic>
                <p:nvPicPr>
                  <p:cNvPr id="15425" name="Picture 9" descr="http://iet.jrc.ec.europa.eu/etv/sites/etv/files/styles/small_square_thumbnail/public/images/organisation/etadanmark.png?itok=fi3Cgk92">
                    <a:extLst>
                      <a:ext uri="{FF2B5EF4-FFF2-40B4-BE49-F238E27FC236}">
                        <a16:creationId xmlns:a16="http://schemas.microsoft.com/office/drawing/2014/main" id="{8FA66D19-C28D-492E-8E47-98A60BFFAB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36196" y="1268760"/>
                    <a:ext cx="648072" cy="6179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5386" name="Grupa 63">
                <a:extLst>
                  <a:ext uri="{FF2B5EF4-FFF2-40B4-BE49-F238E27FC236}">
                    <a16:creationId xmlns:a16="http://schemas.microsoft.com/office/drawing/2014/main" id="{A7B7809E-5F1B-4217-86E6-F19FF40156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04248" y="2295594"/>
                <a:ext cx="1900402" cy="1451055"/>
                <a:chOff x="6804248" y="2295594"/>
                <a:chExt cx="1900402" cy="1451055"/>
              </a:xfrm>
            </p:grpSpPr>
            <p:sp>
              <p:nvSpPr>
                <p:cNvPr id="15414" name="pole tekstowe 21">
                  <a:extLst>
                    <a:ext uri="{FF2B5EF4-FFF2-40B4-BE49-F238E27FC236}">
                      <a16:creationId xmlns:a16="http://schemas.microsoft.com/office/drawing/2014/main" id="{D14BBFAF-5AA6-4738-A299-6C8B215607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04248" y="3284984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415" name="Grupa 44">
                  <a:extLst>
                    <a:ext uri="{FF2B5EF4-FFF2-40B4-BE49-F238E27FC236}">
                      <a16:creationId xmlns:a16="http://schemas.microsoft.com/office/drawing/2014/main" id="{6E98AD6E-23B9-41AF-8345-7D54EA733B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84570" y="2295594"/>
                  <a:ext cx="720080" cy="720080"/>
                  <a:chOff x="7984570" y="2295594"/>
                  <a:chExt cx="720080" cy="720080"/>
                </a:xfrm>
              </p:grpSpPr>
              <p:sp>
                <p:nvSpPr>
                  <p:cNvPr id="41" name="Objaśnienie prostokątne 40">
                    <a:extLst>
                      <a:ext uri="{FF2B5EF4-FFF2-40B4-BE49-F238E27FC236}">
                        <a16:creationId xmlns:a16="http://schemas.microsoft.com/office/drawing/2014/main" id="{BE84E56B-317D-4464-976B-3B983549BE69}"/>
                      </a:ext>
                    </a:extLst>
                  </p:cNvPr>
                  <p:cNvSpPr/>
                  <p:nvPr/>
                </p:nvSpPr>
                <p:spPr>
                  <a:xfrm>
                    <a:off x="7973629" y="2295257"/>
                    <a:ext cx="730256" cy="720680"/>
                  </a:xfrm>
                  <a:prstGeom prst="wedgeRectCallout">
                    <a:avLst>
                      <a:gd name="adj1" fmla="val -166880"/>
                      <a:gd name="adj2" fmla="val 102308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13317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n-GB" dirty="0"/>
                  </a:p>
                </p:txBody>
              </p:sp>
              <p:pic>
                <p:nvPicPr>
                  <p:cNvPr id="15419" name="Picture 15" descr="http://iet.jrc.ec.europa.eu/etv/sites/etv/files/styles/small_square_thumbnail/public/images/organisation/itp.png?itok=SWvVAV0a">
                    <a:extLst>
                      <a:ext uri="{FF2B5EF4-FFF2-40B4-BE49-F238E27FC236}">
                        <a16:creationId xmlns:a16="http://schemas.microsoft.com/office/drawing/2014/main" id="{6068A95E-A423-4689-B802-60E0F1ED85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35618" y="2306959"/>
                    <a:ext cx="617984" cy="6179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5387" name="Grupa 62">
                <a:extLst>
                  <a:ext uri="{FF2B5EF4-FFF2-40B4-BE49-F238E27FC236}">
                    <a16:creationId xmlns:a16="http://schemas.microsoft.com/office/drawing/2014/main" id="{9C756FE9-9E5B-4246-B658-3ED02C3B2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44208" y="3861048"/>
                <a:ext cx="2977662" cy="940515"/>
                <a:chOff x="6444208" y="3861048"/>
                <a:chExt cx="2977662" cy="940515"/>
              </a:xfrm>
            </p:grpSpPr>
            <p:sp>
              <p:nvSpPr>
                <p:cNvPr id="15408" name="pole tekstowe 11">
                  <a:extLst>
                    <a:ext uri="{FF2B5EF4-FFF2-40B4-BE49-F238E27FC236}">
                      <a16:creationId xmlns:a16="http://schemas.microsoft.com/office/drawing/2014/main" id="{583B1036-8EF0-4DAC-9D91-93953E8484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44208" y="3861048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409" name="Grupa 45">
                  <a:extLst>
                    <a:ext uri="{FF2B5EF4-FFF2-40B4-BE49-F238E27FC236}">
                      <a16:creationId xmlns:a16="http://schemas.microsoft.com/office/drawing/2014/main" id="{4D1F2056-47AA-4555-BD98-B383CE7CDE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28384" y="4335487"/>
                  <a:ext cx="1393486" cy="466076"/>
                  <a:chOff x="8028384" y="4335487"/>
                  <a:chExt cx="1393486" cy="466076"/>
                </a:xfrm>
              </p:grpSpPr>
              <p:sp>
                <p:nvSpPr>
                  <p:cNvPr id="42" name="Objaśnienie prostokątne 41">
                    <a:extLst>
                      <a:ext uri="{FF2B5EF4-FFF2-40B4-BE49-F238E27FC236}">
                        <a16:creationId xmlns:a16="http://schemas.microsoft.com/office/drawing/2014/main" id="{AAC21839-9D8D-4E43-BD87-307558E73A47}"/>
                      </a:ext>
                    </a:extLst>
                  </p:cNvPr>
                  <p:cNvSpPr/>
                  <p:nvPr/>
                </p:nvSpPr>
                <p:spPr>
                  <a:xfrm>
                    <a:off x="8027604" y="4335067"/>
                    <a:ext cx="1393837" cy="466696"/>
                  </a:xfrm>
                  <a:prstGeom prst="wedgeRectCallout">
                    <a:avLst>
                      <a:gd name="adj1" fmla="val -134193"/>
                      <a:gd name="adj2" fmla="val -92120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13317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n-GB" dirty="0"/>
                  </a:p>
                </p:txBody>
              </p:sp>
              <p:pic>
                <p:nvPicPr>
                  <p:cNvPr id="15413" name="Picture 21">
                    <a:extLst>
                      <a:ext uri="{FF2B5EF4-FFF2-40B4-BE49-F238E27FC236}">
                        <a16:creationId xmlns:a16="http://schemas.microsoft.com/office/drawing/2014/main" id="{FBD69EA9-45AF-4D2D-ABB6-17C97D183A2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00392" y="4374750"/>
                    <a:ext cx="1321478" cy="4268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5388" name="Grupa 60">
                <a:extLst>
                  <a:ext uri="{FF2B5EF4-FFF2-40B4-BE49-F238E27FC236}">
                    <a16:creationId xmlns:a16="http://schemas.microsoft.com/office/drawing/2014/main" id="{F57FEC96-4892-47D0-900C-BE32AE062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3243" y="4801564"/>
                <a:ext cx="1371480" cy="1166937"/>
                <a:chOff x="4763243" y="4801564"/>
                <a:chExt cx="1371480" cy="1166937"/>
              </a:xfrm>
            </p:grpSpPr>
            <p:sp>
              <p:nvSpPr>
                <p:cNvPr id="15402" name="pole tekstowe 27">
                  <a:extLst>
                    <a:ext uri="{FF2B5EF4-FFF2-40B4-BE49-F238E27FC236}">
                      <a16:creationId xmlns:a16="http://schemas.microsoft.com/office/drawing/2014/main" id="{8A4F485D-DE2B-4402-BEB3-541C2B880B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9813" y="4801564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403" name="Grupa 47">
                  <a:extLst>
                    <a:ext uri="{FF2B5EF4-FFF2-40B4-BE49-F238E27FC236}">
                      <a16:creationId xmlns:a16="http://schemas.microsoft.com/office/drawing/2014/main" id="{EAE08344-3AEF-4196-8AC2-5325959B92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63243" y="5500449"/>
                  <a:ext cx="1371480" cy="468052"/>
                  <a:chOff x="4763243" y="5500449"/>
                  <a:chExt cx="1371480" cy="468052"/>
                </a:xfrm>
              </p:grpSpPr>
              <p:sp>
                <p:nvSpPr>
                  <p:cNvPr id="43" name="Objaśnienie prostokątne 42">
                    <a:extLst>
                      <a:ext uri="{FF2B5EF4-FFF2-40B4-BE49-F238E27FC236}">
                        <a16:creationId xmlns:a16="http://schemas.microsoft.com/office/drawing/2014/main" id="{F1121DED-896D-4866-AF6B-FBE6AD5279AE}"/>
                      </a:ext>
                    </a:extLst>
                  </p:cNvPr>
                  <p:cNvSpPr/>
                  <p:nvPr/>
                </p:nvSpPr>
                <p:spPr>
                  <a:xfrm>
                    <a:off x="4763675" y="5516092"/>
                    <a:ext cx="1360499" cy="433360"/>
                  </a:xfrm>
                  <a:prstGeom prst="wedgeRectCallout">
                    <a:avLst>
                      <a:gd name="adj1" fmla="val 14425"/>
                      <a:gd name="adj2" fmla="val -126433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13317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n-GB" dirty="0"/>
                  </a:p>
                </p:txBody>
              </p:sp>
              <p:pic>
                <p:nvPicPr>
                  <p:cNvPr id="15407" name="Picture 20">
                    <a:extLst>
                      <a:ext uri="{FF2B5EF4-FFF2-40B4-BE49-F238E27FC236}">
                        <a16:creationId xmlns:a16="http://schemas.microsoft.com/office/drawing/2014/main" id="{AECC9F5D-8E7F-453B-BF97-FF0CF76B1E9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56311" y="5500449"/>
                    <a:ext cx="1278412" cy="4680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5389" name="Grupa 61">
                <a:extLst>
                  <a:ext uri="{FF2B5EF4-FFF2-40B4-BE49-F238E27FC236}">
                    <a16:creationId xmlns:a16="http://schemas.microsoft.com/office/drawing/2014/main" id="{A8A6275E-7F41-4C6E-A920-7ED84A2FFE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2120" y="4608475"/>
                <a:ext cx="2088232" cy="907807"/>
                <a:chOff x="5652120" y="4608475"/>
                <a:chExt cx="2088232" cy="907807"/>
              </a:xfrm>
            </p:grpSpPr>
            <p:sp>
              <p:nvSpPr>
                <p:cNvPr id="15396" name="pole tekstowe 12">
                  <a:extLst>
                    <a:ext uri="{FF2B5EF4-FFF2-40B4-BE49-F238E27FC236}">
                      <a16:creationId xmlns:a16="http://schemas.microsoft.com/office/drawing/2014/main" id="{6CBD5AEA-82F6-4AA2-9F40-38E8923025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52120" y="4608475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397" name="Grupa 46">
                  <a:extLst>
                    <a:ext uri="{FF2B5EF4-FFF2-40B4-BE49-F238E27FC236}">
                      <a16:creationId xmlns:a16="http://schemas.microsoft.com/office/drawing/2014/main" id="{AE9BC57B-AE99-4AE5-9E74-1C1761ADEB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88224" y="4941168"/>
                  <a:ext cx="1152128" cy="575114"/>
                  <a:chOff x="6588224" y="4941168"/>
                  <a:chExt cx="1152128" cy="575114"/>
                </a:xfrm>
              </p:grpSpPr>
              <p:sp>
                <p:nvSpPr>
                  <p:cNvPr id="44" name="Objaśnienie prostokątne 43">
                    <a:extLst>
                      <a:ext uri="{FF2B5EF4-FFF2-40B4-BE49-F238E27FC236}">
                        <a16:creationId xmlns:a16="http://schemas.microsoft.com/office/drawing/2014/main" id="{97D70B74-B522-4148-A037-155599991957}"/>
                      </a:ext>
                    </a:extLst>
                  </p:cNvPr>
                  <p:cNvSpPr/>
                  <p:nvPr/>
                </p:nvSpPr>
                <p:spPr>
                  <a:xfrm>
                    <a:off x="6587728" y="4941454"/>
                    <a:ext cx="1152535" cy="574639"/>
                  </a:xfrm>
                  <a:prstGeom prst="wedgeRectCallout">
                    <a:avLst>
                      <a:gd name="adj1" fmla="val -108017"/>
                      <a:gd name="adj2" fmla="val -7090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13317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n-GB" dirty="0"/>
                  </a:p>
                </p:txBody>
              </p:sp>
              <p:pic>
                <p:nvPicPr>
                  <p:cNvPr id="15401" name="Picture 7">
                    <a:extLst>
                      <a:ext uri="{FF2B5EF4-FFF2-40B4-BE49-F238E27FC236}">
                        <a16:creationId xmlns:a16="http://schemas.microsoft.com/office/drawing/2014/main" id="{1856B34B-6B7B-4B18-B613-041CE4AB113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62824" y="4984417"/>
                    <a:ext cx="1065142" cy="51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5390" name="Grupa 64">
                <a:extLst>
                  <a:ext uri="{FF2B5EF4-FFF2-40B4-BE49-F238E27FC236}">
                    <a16:creationId xmlns:a16="http://schemas.microsoft.com/office/drawing/2014/main" id="{0219C32F-269C-4FBA-A948-AAD767ADA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68344" y="404664"/>
                <a:ext cx="1331640" cy="1253753"/>
                <a:chOff x="7668344" y="404664"/>
                <a:chExt cx="1331640" cy="1253753"/>
              </a:xfrm>
            </p:grpSpPr>
            <p:sp>
              <p:nvSpPr>
                <p:cNvPr id="15392" name="pole tekstowe 31">
                  <a:extLst>
                    <a:ext uri="{FF2B5EF4-FFF2-40B4-BE49-F238E27FC236}">
                      <a16:creationId xmlns:a16="http://schemas.microsoft.com/office/drawing/2014/main" id="{FED12BDC-9C6C-4ED9-9247-5BBF2E3E17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68344" y="1196752"/>
                  <a:ext cx="4320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4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2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20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Symbol" panose="05050102010706020507" pitchFamily="18" charset="2"/>
                    <a:buChar char=""/>
                    <a:defRPr sz="1600">
                      <a:solidFill>
                        <a:schemeClr val="tx2"/>
                      </a:solidFill>
                      <a:latin typeface="Candara" panose="020E0502030303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>
                      <a:solidFill>
                        <a:schemeClr val="tx1"/>
                      </a:solidFill>
                      <a:latin typeface="Arial" panose="020B0604020202020204" pitchFamily="34" charset="0"/>
                      <a:sym typeface="Wingdings" panose="05000000000000000000" pitchFamily="2" charset="2"/>
                    </a:rPr>
                    <a:t></a:t>
                  </a: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Objaśnienie prostokątne 32">
                  <a:extLst>
                    <a:ext uri="{FF2B5EF4-FFF2-40B4-BE49-F238E27FC236}">
                      <a16:creationId xmlns:a16="http://schemas.microsoft.com/office/drawing/2014/main" id="{3B43A4E4-BDE4-4C0D-80A1-F8416F9A0D56}"/>
                    </a:ext>
                  </a:extLst>
                </p:cNvPr>
                <p:cNvSpPr/>
                <p:nvPr/>
              </p:nvSpPr>
              <p:spPr>
                <a:xfrm>
                  <a:off x="8018078" y="404664"/>
                  <a:ext cx="971559" cy="647659"/>
                </a:xfrm>
                <a:prstGeom prst="wedgeRectCallout">
                  <a:avLst>
                    <a:gd name="adj1" fmla="val -55635"/>
                    <a:gd name="adj2" fmla="val 8750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13317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GB" dirty="0"/>
                </a:p>
              </p:txBody>
            </p:sp>
          </p:grpSp>
          <p:pic>
            <p:nvPicPr>
              <p:cNvPr id="15391" name="Picture 22">
                <a:extLst>
                  <a:ext uri="{FF2B5EF4-FFF2-40B4-BE49-F238E27FC236}">
                    <a16:creationId xmlns:a16="http://schemas.microsoft.com/office/drawing/2014/main" id="{F94349C5-3E6A-4D01-ABB4-E994EDF21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4896" y="548680"/>
                <a:ext cx="899592" cy="358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6" name="pole tekstowe 23">
              <a:extLst>
                <a:ext uri="{FF2B5EF4-FFF2-40B4-BE49-F238E27FC236}">
                  <a16:creationId xmlns:a16="http://schemas.microsoft.com/office/drawing/2014/main" id="{DA21F39A-E5DD-4CF5-9E35-6A5CEF614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548" y="1953693"/>
              <a:ext cx="432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</a:t>
              </a:r>
              <a:endParaRPr lang="en-GB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7" name="pole tekstowe 23">
              <a:extLst>
                <a:ext uri="{FF2B5EF4-FFF2-40B4-BE49-F238E27FC236}">
                  <a16:creationId xmlns:a16="http://schemas.microsoft.com/office/drawing/2014/main" id="{629BF6B6-D0B2-4532-8324-C9D10B591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8464" y="2424802"/>
              <a:ext cx="432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</a:t>
              </a:r>
              <a:endParaRPr lang="en-GB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8" name="pole tekstowe 23">
              <a:extLst>
                <a:ext uri="{FF2B5EF4-FFF2-40B4-BE49-F238E27FC236}">
                  <a16:creationId xmlns:a16="http://schemas.microsoft.com/office/drawing/2014/main" id="{679F66AD-0EA5-4012-93A5-FCB680D30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352" y="3543399"/>
              <a:ext cx="432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</a:t>
              </a:r>
              <a:endParaRPr lang="en-GB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9633" name="Picture 1">
              <a:extLst>
                <a:ext uri="{FF2B5EF4-FFF2-40B4-BE49-F238E27FC236}">
                  <a16:creationId xmlns:a16="http://schemas.microsoft.com/office/drawing/2014/main" id="{2057A8F4-A9A1-4FA4-B0E1-4DE5F5C37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71438" y="987239"/>
              <a:ext cx="1389074" cy="4254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</p:pic>
        <p:sp>
          <p:nvSpPr>
            <p:cNvPr id="69" name="Objaśnienie prostokątne 34">
              <a:extLst>
                <a:ext uri="{FF2B5EF4-FFF2-40B4-BE49-F238E27FC236}">
                  <a16:creationId xmlns:a16="http://schemas.microsoft.com/office/drawing/2014/main" id="{542BE599-2EFA-4458-8C37-81EE852B1E88}"/>
                </a:ext>
              </a:extLst>
            </p:cNvPr>
            <p:cNvSpPr/>
            <p:nvPr/>
          </p:nvSpPr>
          <p:spPr>
            <a:xfrm>
              <a:off x="3407938" y="898345"/>
              <a:ext cx="1524014" cy="576227"/>
            </a:xfrm>
            <a:prstGeom prst="wedgeRectCallout">
              <a:avLst>
                <a:gd name="adj1" fmla="val 39652"/>
                <a:gd name="adj2" fmla="val 149184"/>
              </a:avLst>
            </a:prstGeom>
            <a:solidFill>
              <a:schemeClr val="bg1">
                <a:lumMod val="95000"/>
                <a:alpha val="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dirty="0"/>
            </a:p>
          </p:txBody>
        </p:sp>
        <p:pic>
          <p:nvPicPr>
            <p:cNvPr id="15373" name="Picture 3" descr="C:\Users\henrypi\AppData\Local\Local Documents - no backup\Pictures\logo BRE.gif">
              <a:extLst>
                <a:ext uri="{FF2B5EF4-FFF2-40B4-BE49-F238E27FC236}">
                  <a16:creationId xmlns:a16="http://schemas.microsoft.com/office/drawing/2014/main" id="{13422BDC-C88E-4174-A3EE-63788B13A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571" y="1702570"/>
              <a:ext cx="833549" cy="5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Objaśnienie prostokątne 34">
              <a:extLst>
                <a:ext uri="{FF2B5EF4-FFF2-40B4-BE49-F238E27FC236}">
                  <a16:creationId xmlns:a16="http://schemas.microsoft.com/office/drawing/2014/main" id="{BE783CC0-092C-452F-96E6-D029F9A86ECA}"/>
                </a:ext>
              </a:extLst>
            </p:cNvPr>
            <p:cNvSpPr/>
            <p:nvPr/>
          </p:nvSpPr>
          <p:spPr>
            <a:xfrm>
              <a:off x="2642756" y="1665060"/>
              <a:ext cx="1152535" cy="576226"/>
            </a:xfrm>
            <a:prstGeom prst="wedgeRectCallout">
              <a:avLst>
                <a:gd name="adj1" fmla="val 125295"/>
                <a:gd name="adj2" fmla="val 116114"/>
              </a:avLst>
            </a:prstGeom>
            <a:solidFill>
              <a:schemeClr val="bg1">
                <a:lumMod val="95000"/>
                <a:alpha val="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dirty="0"/>
            </a:p>
          </p:txBody>
        </p:sp>
        <p:pic>
          <p:nvPicPr>
            <p:cNvPr id="15377" name="Picture 4" descr="C:\Users\henrypi\AppData\Local\Local Documents - no backup\Pictures\ios.png">
              <a:extLst>
                <a:ext uri="{FF2B5EF4-FFF2-40B4-BE49-F238E27FC236}">
                  <a16:creationId xmlns:a16="http://schemas.microsoft.com/office/drawing/2014/main" id="{93EBCAFA-651E-424B-8464-F10F832FF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692" y="3083768"/>
              <a:ext cx="1169876" cy="116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bjaśnienie prostokątne 41">
              <a:extLst>
                <a:ext uri="{FF2B5EF4-FFF2-40B4-BE49-F238E27FC236}">
                  <a16:creationId xmlns:a16="http://schemas.microsoft.com/office/drawing/2014/main" id="{9BC7EA59-1971-4042-984A-A2D10AB094CA}"/>
                </a:ext>
              </a:extLst>
            </p:cNvPr>
            <p:cNvSpPr/>
            <p:nvPr/>
          </p:nvSpPr>
          <p:spPr>
            <a:xfrm>
              <a:off x="8351457" y="3395326"/>
              <a:ext cx="1497025" cy="546066"/>
            </a:xfrm>
            <a:prstGeom prst="wedgeRectCallout">
              <a:avLst>
                <a:gd name="adj1" fmla="val -103206"/>
                <a:gd name="adj2" fmla="val 5976"/>
              </a:avLst>
            </a:prstGeom>
            <a:solidFill>
              <a:schemeClr val="bg1">
                <a:lumMod val="95000"/>
                <a:alpha val="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dirty="0"/>
            </a:p>
          </p:txBody>
        </p:sp>
      </p:grp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52569A5-5C77-482D-B926-1006E280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675" y="476250"/>
            <a:ext cx="3455988" cy="427038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70C0"/>
                </a:solidFill>
              </a:rPr>
              <a:t>Ověřovací orgány</a:t>
            </a:r>
            <a:br>
              <a:rPr lang="cs-CZ" altLang="cs-CZ" sz="3200" b="1" dirty="0">
                <a:solidFill>
                  <a:srgbClr val="0070C0"/>
                </a:solidFill>
              </a:rPr>
            </a:br>
            <a:r>
              <a:rPr lang="cs-CZ" altLang="cs-CZ" sz="3200" b="1" dirty="0">
                <a:solidFill>
                  <a:srgbClr val="0070C0"/>
                </a:solidFill>
              </a:rPr>
              <a:t>EU ETV</a:t>
            </a:r>
          </a:p>
        </p:txBody>
      </p:sp>
      <p:pic>
        <p:nvPicPr>
          <p:cNvPr id="64" name="Obrázek 8">
            <a:extLst>
              <a:ext uri="{FF2B5EF4-FFF2-40B4-BE49-F238E27FC236}">
                <a16:creationId xmlns:a16="http://schemas.microsoft.com/office/drawing/2014/main" id="{2E0ED8D5-B068-4253-BBB4-68FBE6110E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Obrázek 9">
            <a:extLst>
              <a:ext uri="{FF2B5EF4-FFF2-40B4-BE49-F238E27FC236}">
                <a16:creationId xmlns:a16="http://schemas.microsoft.com/office/drawing/2014/main" id="{9B273A51-F0BC-4C4B-B23D-9C9481660C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8C16E4C-63A2-4A22-A357-82D0AE14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1" y="2361537"/>
            <a:ext cx="9878483" cy="3764627"/>
          </a:xfrm>
        </p:spPr>
        <p:txBody>
          <a:bodyPr/>
          <a:lstStyle/>
          <a:p>
            <a:r>
              <a:rPr lang="cs-CZ" b="1" dirty="0"/>
              <a:t>ISO 14034 </a:t>
            </a:r>
            <a:r>
              <a:rPr lang="cs-CZ" dirty="0"/>
              <a:t>(vydán v listopadu 2016)</a:t>
            </a:r>
          </a:p>
          <a:p>
            <a:r>
              <a:rPr lang="cs-CZ" b="1" dirty="0"/>
              <a:t>ISO 14035 </a:t>
            </a:r>
            <a:r>
              <a:rPr lang="cs-CZ" dirty="0"/>
              <a:t>- </a:t>
            </a:r>
            <a:r>
              <a:rPr lang="cs-CZ" dirty="0" err="1"/>
              <a:t>Guidance</a:t>
            </a:r>
            <a:r>
              <a:rPr lang="cs-CZ" dirty="0"/>
              <a:t> to </a:t>
            </a:r>
            <a:r>
              <a:rPr lang="cs-CZ" dirty="0" err="1"/>
              <a:t>implement</a:t>
            </a:r>
            <a:r>
              <a:rPr lang="cs-CZ" dirty="0"/>
              <a:t> ISO 14034 (vydán v 2019)</a:t>
            </a:r>
          </a:p>
          <a:p>
            <a:r>
              <a:rPr lang="cs-CZ" dirty="0"/>
              <a:t>EU ETV je plně </a:t>
            </a:r>
            <a:r>
              <a:rPr lang="cs-CZ" b="1" dirty="0"/>
              <a:t>kompatibilní s ISO</a:t>
            </a:r>
          </a:p>
          <a:p>
            <a:r>
              <a:rPr lang="cs-CZ" b="1" dirty="0"/>
              <a:t>Podle čeho </a:t>
            </a:r>
            <a:r>
              <a:rPr lang="cs-CZ" dirty="0"/>
              <a:t>ověření ETV probíhá:</a:t>
            </a:r>
          </a:p>
          <a:p>
            <a:pPr lvl="1"/>
            <a:r>
              <a:rPr lang="cs-CZ" dirty="0"/>
              <a:t>Podle metodiky </a:t>
            </a:r>
            <a:r>
              <a:rPr lang="cs-CZ" b="1" dirty="0"/>
              <a:t>GVP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Všeobecný ověřovací protokol: GVP 1.0; 1.1; 1.2 (vymezuje se k ISO 14034) </a:t>
            </a:r>
          </a:p>
          <a:p>
            <a:pPr lvl="2"/>
            <a:r>
              <a:rPr lang="cs-CZ" b="1" dirty="0"/>
              <a:t>připravuje se 2.0 </a:t>
            </a:r>
          </a:p>
          <a:p>
            <a:pPr lvl="1"/>
            <a:r>
              <a:rPr lang="cs-CZ" dirty="0"/>
              <a:t>Podle </a:t>
            </a:r>
            <a:r>
              <a:rPr lang="cs-CZ" b="1" dirty="0"/>
              <a:t>ISO 17020 </a:t>
            </a:r>
            <a:r>
              <a:rPr lang="cs-CZ" dirty="0"/>
              <a:t>(Požadavky pro činnost orgánů provádějících inspekci)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9DF47C-8AC9-4C17-8BC1-EE6668A7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Nový Standard pro ETV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FB9A3E19-5BC9-4396-AE2E-3E0CCCAB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B9231C8A-AAC2-4083-966A-8DBADCFFB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53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4C82DDD-35E1-4FF4-8F3F-E220C75EF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758" y="1987828"/>
            <a:ext cx="9878483" cy="4389118"/>
          </a:xfrm>
        </p:spPr>
        <p:txBody>
          <a:bodyPr/>
          <a:lstStyle/>
          <a:p>
            <a:r>
              <a:rPr lang="cs-CZ" b="1" dirty="0"/>
              <a:t>HORIZON 2020 =&gt; </a:t>
            </a:r>
            <a:r>
              <a:rPr lang="cs-CZ" b="1" dirty="0" err="1"/>
              <a:t>Horizon</a:t>
            </a:r>
            <a:r>
              <a:rPr lang="cs-CZ" b="1" dirty="0"/>
              <a:t> EUROPE</a:t>
            </a:r>
          </a:p>
          <a:p>
            <a:pPr lvl="1"/>
            <a:r>
              <a:rPr lang="cs-CZ" dirty="0"/>
              <a:t>Orientace na </a:t>
            </a:r>
            <a:r>
              <a:rPr lang="cs-CZ" b="1" dirty="0"/>
              <a:t>celoevropské</a:t>
            </a:r>
            <a:r>
              <a:rPr lang="cs-CZ" dirty="0"/>
              <a:t> řešení a na </a:t>
            </a:r>
            <a:r>
              <a:rPr lang="cs-CZ" b="1" dirty="0"/>
              <a:t>trh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Podpora inovací v </a:t>
            </a:r>
            <a:r>
              <a:rPr lang="cs-CZ" b="1" dirty="0"/>
              <a:t>MSP</a:t>
            </a:r>
            <a:r>
              <a:rPr lang="cs-CZ" dirty="0"/>
              <a:t> + spolupráce s </a:t>
            </a:r>
            <a:r>
              <a:rPr lang="cs-CZ" b="1" dirty="0"/>
              <a:t>výzkumem</a:t>
            </a:r>
          </a:p>
          <a:p>
            <a:r>
              <a:rPr lang="cs-CZ" b="1" dirty="0"/>
              <a:t>Nová strategie vlády = BVV Brno: Czech Republic: </a:t>
            </a:r>
            <a:r>
              <a:rPr lang="cs-CZ" b="1" dirty="0" err="1"/>
              <a:t>The</a:t>
            </a:r>
            <a:r>
              <a:rPr lang="cs-CZ" b="1" dirty="0"/>
              <a:t> Country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Future</a:t>
            </a:r>
            <a:r>
              <a:rPr lang="cs-CZ" b="1" dirty="0"/>
              <a:t> ~ ČR evropský inovační lídr v digitální ekonomice</a:t>
            </a:r>
          </a:p>
          <a:p>
            <a:pPr lvl="1"/>
            <a:r>
              <a:rPr lang="cs-CZ" b="1" dirty="0"/>
              <a:t>V roce 2020 </a:t>
            </a:r>
            <a:r>
              <a:rPr lang="cs-CZ" dirty="0"/>
              <a:t>plánovány </a:t>
            </a:r>
            <a:r>
              <a:rPr lang="cs-CZ" b="1" dirty="0"/>
              <a:t>vládní výdaje 47,6, mld. Kč </a:t>
            </a:r>
            <a:r>
              <a:rPr lang="cs-CZ" dirty="0"/>
              <a:t>(37 + 10,6):</a:t>
            </a:r>
          </a:p>
          <a:p>
            <a:pPr lvl="2"/>
            <a:r>
              <a:rPr lang="cs-CZ" dirty="0"/>
              <a:t>MŠ cca 20 mld. Kč (+4 mld. Kč)</a:t>
            </a:r>
          </a:p>
          <a:p>
            <a:pPr lvl="2"/>
            <a:r>
              <a:rPr lang="cs-CZ" dirty="0"/>
              <a:t>TAČR cca 4 mld. Kč </a:t>
            </a:r>
          </a:p>
          <a:p>
            <a:pPr lvl="2"/>
            <a:r>
              <a:rPr lang="cs-CZ" dirty="0"/>
              <a:t>Grantová agentura ČR cca 4 mld. Kč</a:t>
            </a:r>
          </a:p>
          <a:p>
            <a:pPr lvl="2"/>
            <a:r>
              <a:rPr lang="cs-CZ" dirty="0"/>
              <a:t>AV ČR cca 6 mld. Kč (institucionální výdaje)</a:t>
            </a:r>
          </a:p>
          <a:p>
            <a:r>
              <a:rPr lang="cs-CZ" b="1" dirty="0"/>
              <a:t>ETV &amp; Cirkulární ekonomika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6753A62-EBEA-4F1D-BD10-75BD4F0D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Budoucnost podpory inovací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1D1506CF-06F7-4E3F-907F-8B1482EBD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81751"/>
            <a:ext cx="1149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52CAF70E-DEFC-49D5-9011-1DA00E475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6381751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06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52741DD6EEAB43A73B179256D7AF13" ma:contentTypeVersion="11" ma:contentTypeDescription="Vytvoří nový dokument" ma:contentTypeScope="" ma:versionID="8c1ca10620e575022cb19eff6dfcecfe">
  <xsd:schema xmlns:xsd="http://www.w3.org/2001/XMLSchema" xmlns:xs="http://www.w3.org/2001/XMLSchema" xmlns:p="http://schemas.microsoft.com/office/2006/metadata/properties" xmlns:ns3="12c693ff-5441-4d64-8437-2364782a9519" xmlns:ns4="02e5d380-2cbe-4064-9a86-dc5905c9c13a" targetNamespace="http://schemas.microsoft.com/office/2006/metadata/properties" ma:root="true" ma:fieldsID="df303d5d1eb32cc40c856d6adb107dc5" ns3:_="" ns4:_="">
    <xsd:import namespace="12c693ff-5441-4d64-8437-2364782a9519"/>
    <xsd:import namespace="02e5d380-2cbe-4064-9a86-dc5905c9c1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693ff-5441-4d64-8437-2364782a95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5d380-2cbe-4064-9a86-dc5905c9c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5B672-7FFE-4415-A169-430D3AA917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4D0DD-5599-4432-AD85-C517F8FDC6E0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02e5d380-2cbe-4064-9a86-dc5905c9c13a"/>
    <ds:schemaRef ds:uri="12c693ff-5441-4d64-8437-2364782a951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7E3B08-B710-403B-9F19-D00BB0ACA1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c693ff-5441-4d64-8437-2364782a9519"/>
    <ds:schemaRef ds:uri="02e5d380-2cbe-4064-9a86-dc5905c9c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931</Words>
  <Application>Microsoft Office PowerPoint</Application>
  <PresentationFormat>Širokoúhlá obrazovka</PresentationFormat>
  <Paragraphs>154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Symbol</vt:lpstr>
      <vt:lpstr>Wingdings</vt:lpstr>
      <vt:lpstr>Vlnění</vt:lpstr>
      <vt:lpstr>EU ETV promarněná příležitost?  Ekoinovačné Slovensko 2019, 6.11.2019, Bratislava Ing. Jiří Študent, CEMC – České ekologické manažerské centrum</vt:lpstr>
      <vt:lpstr>Výdaje na VaVaI v ČR</vt:lpstr>
      <vt:lpstr>Efektivnost podpory VaVaI v ČR?</vt:lpstr>
      <vt:lpstr>Trh požaduje po inovaci produkt a reference</vt:lpstr>
      <vt:lpstr>ETV = Posouzení třetí stranou </vt:lpstr>
      <vt:lpstr>ETV v mezinárodním kontextu</vt:lpstr>
      <vt:lpstr>Ověřovací orgány EU ETV</vt:lpstr>
      <vt:lpstr>Nový Standard pro ETV</vt:lpstr>
      <vt:lpstr>Budoucnost podpory inovací</vt:lpstr>
      <vt:lpstr>Podpora inovací v EU</vt:lpstr>
      <vt:lpstr>Co nového v GVP 2.0</vt:lpstr>
      <vt:lpstr>Systémové změny na podporu ETV</vt:lpstr>
      <vt:lpstr>Fermentor EWA, AGRO-EKO s.r.o.</vt:lpstr>
      <vt:lpstr>Ověřované parametry fermentoru</vt:lpstr>
      <vt:lpstr> Zkušební zakládky -  přehled </vt:lpstr>
      <vt:lpstr>Parametry EWA</vt:lpstr>
      <vt:lpstr>Využití certifikátu ETV</vt:lpstr>
      <vt:lpstr>Export fermentorů EWA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Študent</dc:creator>
  <cp:lastModifiedBy>Jiří Študent</cp:lastModifiedBy>
  <cp:revision>46</cp:revision>
  <cp:lastPrinted>2019-11-01T08:30:31Z</cp:lastPrinted>
  <dcterms:created xsi:type="dcterms:W3CDTF">2019-10-15T08:07:12Z</dcterms:created>
  <dcterms:modified xsi:type="dcterms:W3CDTF">2019-11-01T09:20:27Z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0x0101003152741DD6EEAB43A73B179256D7AF13</vt:lpwstr>
  </property>
</Properties>
</file>