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6794" r:id="rId2"/>
    <p:sldMasterId id="2147486780" r:id="rId3"/>
    <p:sldMasterId id="2147486767" r:id="rId4"/>
    <p:sldMasterId id="2147486752" r:id="rId5"/>
  </p:sldMasterIdLst>
  <p:notesMasterIdLst>
    <p:notesMasterId r:id="rId23"/>
  </p:notesMasterIdLst>
  <p:handoutMasterIdLst>
    <p:handoutMasterId r:id="rId24"/>
  </p:handoutMasterIdLst>
  <p:sldIdLst>
    <p:sldId id="344" r:id="rId6"/>
    <p:sldId id="349" r:id="rId7"/>
    <p:sldId id="351" r:id="rId8"/>
    <p:sldId id="355" r:id="rId9"/>
    <p:sldId id="350" r:id="rId10"/>
    <p:sldId id="352" r:id="rId11"/>
    <p:sldId id="364" r:id="rId12"/>
    <p:sldId id="365" r:id="rId13"/>
    <p:sldId id="366" r:id="rId14"/>
    <p:sldId id="348" r:id="rId15"/>
    <p:sldId id="367" r:id="rId16"/>
    <p:sldId id="370" r:id="rId17"/>
    <p:sldId id="372" r:id="rId18"/>
    <p:sldId id="371" r:id="rId19"/>
    <p:sldId id="353" r:id="rId20"/>
    <p:sldId id="354" r:id="rId21"/>
    <p:sldId id="356" r:id="rId22"/>
  </p:sldIdLst>
  <p:sldSz cx="9144000" cy="6858000" type="screen4x3"/>
  <p:notesSz cx="6797675" cy="9928225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456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20" autoAdjust="0"/>
    <p:restoredTop sz="83187" autoAdjust="0"/>
  </p:normalViewPr>
  <p:slideViewPr>
    <p:cSldViewPr snapToObjects="1">
      <p:cViewPr varScale="1">
        <p:scale>
          <a:sx n="73" d="100"/>
          <a:sy n="73" d="100"/>
        </p:scale>
        <p:origin x="129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65" d="100"/>
          <a:sy n="65" d="100"/>
        </p:scale>
        <p:origin x="3366" y="6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01" tIns="46251" rIns="92501" bIns="46251" numCol="1" anchor="t" anchorCtr="0" compatLnSpc="1">
            <a:prstTxWarp prst="textNoShape">
              <a:avLst/>
            </a:prstTxWarp>
          </a:bodyPr>
          <a:lstStyle>
            <a:lvl1pPr defTabSz="925194" eaLnBrk="1" hangingPunct="1">
              <a:defRPr sz="13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01" tIns="46251" rIns="92501" bIns="46251" numCol="1" anchor="t" anchorCtr="0" compatLnSpc="1">
            <a:prstTxWarp prst="textNoShape">
              <a:avLst/>
            </a:prstTxWarp>
          </a:bodyPr>
          <a:lstStyle>
            <a:lvl1pPr algn="r" defTabSz="925194" eaLnBrk="1" hangingPunct="1">
              <a:defRPr sz="13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01" tIns="46251" rIns="92501" bIns="46251" numCol="1" anchor="b" anchorCtr="0" compatLnSpc="1">
            <a:prstTxWarp prst="textNoShape">
              <a:avLst/>
            </a:prstTxWarp>
          </a:bodyPr>
          <a:lstStyle>
            <a:lvl1pPr defTabSz="925194" eaLnBrk="1" hangingPunct="1">
              <a:defRPr sz="13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01" tIns="46251" rIns="92501" bIns="46251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300" b="0"/>
            </a:lvl1pPr>
          </a:lstStyle>
          <a:p>
            <a:fld id="{EED61A44-7B3B-47E9-BB01-852B295E8C12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8842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01" tIns="46251" rIns="92501" bIns="46251" numCol="1" anchor="t" anchorCtr="0" compatLnSpc="1">
            <a:prstTxWarp prst="textNoShape">
              <a:avLst/>
            </a:prstTxWarp>
          </a:bodyPr>
          <a:lstStyle>
            <a:lvl1pPr defTabSz="925194" eaLnBrk="1" hangingPunct="1">
              <a:defRPr sz="13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01" tIns="46251" rIns="92501" bIns="46251" numCol="1" anchor="t" anchorCtr="0" compatLnSpc="1">
            <a:prstTxWarp prst="textNoShape">
              <a:avLst/>
            </a:prstTxWarp>
          </a:bodyPr>
          <a:lstStyle>
            <a:lvl1pPr algn="r" defTabSz="925194" eaLnBrk="1" hangingPunct="1">
              <a:defRPr sz="13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01" tIns="46251" rIns="92501" bIns="462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01" tIns="46251" rIns="92501" bIns="46251" numCol="1" anchor="b" anchorCtr="0" compatLnSpc="1">
            <a:prstTxWarp prst="textNoShape">
              <a:avLst/>
            </a:prstTxWarp>
          </a:bodyPr>
          <a:lstStyle>
            <a:lvl1pPr defTabSz="925194" eaLnBrk="1" hangingPunct="1">
              <a:defRPr sz="13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01" tIns="46251" rIns="92501" bIns="46251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300" b="0"/>
            </a:lvl1pPr>
          </a:lstStyle>
          <a:p>
            <a:fld id="{88E298BA-D2CB-4813-94AA-DC5B84A804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486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4D354-5F7A-40B4-BE27-C92366D6D2BF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94326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 smtClean="0"/>
          </a:p>
        </p:txBody>
      </p:sp>
      <p:sp>
        <p:nvSpPr>
          <p:cNvPr id="102404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C0D8371-90E7-4811-9D89-561BEAB71757}" type="slidenum">
              <a:rPr lang="sk-SK" smtClean="0"/>
              <a:pPr>
                <a:defRPr/>
              </a:pPr>
              <a:t>5</a:t>
            </a:fld>
            <a:endParaRPr lang="sk-SK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034C235-9077-44D0-9245-A5ADB0D83E68}" type="slidenum">
              <a:rPr lang="de-DE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93F3153-99F1-47A0-8939-3902D447D170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927D2C-54D3-4FF1-8183-02CA44CF506F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08B3E52-BDC4-43D1-8B55-0F72CA8FDA1B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431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68313" y="1125538"/>
            <a:ext cx="4032250" cy="500062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52963" y="1125538"/>
            <a:ext cx="4033837" cy="24241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52963" y="3702050"/>
            <a:ext cx="4033837" cy="242411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CAD703-32BA-4AE8-8B3E-86B621B8306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5262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CAD703-32BA-4AE8-8B3E-86B621B8306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06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CAD703-32BA-4AE8-8B3E-86B621B8306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35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19.1.2019 -  </a:t>
            </a:r>
            <a:r>
              <a:rPr lang="cs-CZ" dirty="0" err="1" smtClean="0"/>
              <a:t>Včelárstvo</a:t>
            </a:r>
            <a:r>
              <a:rPr lang="cs-CZ" dirty="0" smtClean="0"/>
              <a:t>. Uherské </a:t>
            </a:r>
            <a:r>
              <a:rPr lang="cs-CZ" dirty="0" err="1" smtClean="0"/>
              <a:t>Hradište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 dirty="0" err="1" smtClean="0"/>
              <a:t>helena.prokova</a:t>
            </a:r>
            <a:r>
              <a:rPr lang="en-US" dirty="0" smtClean="0"/>
              <a:t>@</a:t>
            </a:r>
            <a:r>
              <a:rPr lang="sk-SK" dirty="0" smtClean="0"/>
              <a:t>gmail.com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 smtClean="0"/>
              <a:t>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9433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287A-ED65-4BA3-8B9B-41E51B0AAE64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F7A-843D-42A0-91A9-87E8A964FB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6291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287A-ED65-4BA3-8B9B-41E51B0AAE64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F7A-843D-42A0-91A9-87E8A964FB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40157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2194" y="1657513"/>
            <a:ext cx="8229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287A-ED65-4BA3-8B9B-41E51B0AAE64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F7A-843D-42A0-91A9-87E8A964FB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6820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287A-ED65-4BA3-8B9B-41E51B0AAE64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F7A-843D-42A0-91A9-87E8A964FB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4738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287A-ED65-4BA3-8B9B-41E51B0AAE64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F7A-843D-42A0-91A9-87E8A964FB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6934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287A-ED65-4BA3-8B9B-41E51B0AAE64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F7A-843D-42A0-91A9-87E8A964FB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93527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287A-ED65-4BA3-8B9B-41E51B0AAE64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F7A-843D-42A0-91A9-87E8A964FB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5239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287A-ED65-4BA3-8B9B-41E51B0AAE64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F7A-843D-42A0-91A9-87E8A964FB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36613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287A-ED65-4BA3-8B9B-41E51B0AAE64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F7A-843D-42A0-91A9-87E8A964FB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1691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287A-ED65-4BA3-8B9B-41E51B0AAE64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F7A-843D-42A0-91A9-87E8A964FB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85086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287A-ED65-4BA3-8B9B-41E51B0AAE64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F7A-843D-42A0-91A9-87E8A964FB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56114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7A16E2F-592D-4699-8091-16C96CBA7593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B112AB1-ABC2-43AF-AD31-A813D2716D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736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639900E-AFDC-41E4-A390-CC479D44C532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7A16E2F-592D-4699-8091-16C96CBA7593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B112AB1-ABC2-43AF-AD31-A813D2716D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87883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7A16E2F-592D-4699-8091-16C96CBA7593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B112AB1-ABC2-43AF-AD31-A813D2716D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20425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7A16E2F-592D-4699-8091-16C96CBA7593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B112AB1-ABC2-43AF-AD31-A813D2716D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82528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7A16E2F-592D-4699-8091-16C96CBA7593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B112AB1-ABC2-43AF-AD31-A813D2716D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51794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7A16E2F-592D-4699-8091-16C96CBA7593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B112AB1-ABC2-43AF-AD31-A813D2716D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02262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7A16E2F-592D-4699-8091-16C96CBA7593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B112AB1-ABC2-43AF-AD31-A813D2716D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706948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7A16E2F-592D-4699-8091-16C96CBA7593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B112AB1-ABC2-43AF-AD31-A813D2716D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5333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7A16E2F-592D-4699-8091-16C96CBA7593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B112AB1-ABC2-43AF-AD31-A813D2716D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13679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7A16E2F-592D-4699-8091-16C96CBA7593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B112AB1-ABC2-43AF-AD31-A813D2716D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44070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7A16E2F-592D-4699-8091-16C96CBA7593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B112AB1-ABC2-43AF-AD31-A813D2716DD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74862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D43BC2E-EAC5-4FB8-A6FE-8C8FAD383638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BB2B-4216-464E-BE14-2861C30A093A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D393-F2B9-4C4F-9334-FFCA4028C8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064572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BB2B-4216-464E-BE14-2861C30A093A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D393-F2B9-4C4F-9334-FFCA4028C8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53661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BB2B-4216-464E-BE14-2861C30A093A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D393-F2B9-4C4F-9334-FFCA4028C8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279951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BB2B-4216-464E-BE14-2861C30A093A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D393-F2B9-4C4F-9334-FFCA4028C8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30947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BB2B-4216-464E-BE14-2861C30A093A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D393-F2B9-4C4F-9334-FFCA4028C8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904615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BB2B-4216-464E-BE14-2861C30A093A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D393-F2B9-4C4F-9334-FFCA4028C8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93126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BB2B-4216-464E-BE14-2861C30A093A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D393-F2B9-4C4F-9334-FFCA4028C8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32533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BB2B-4216-464E-BE14-2861C30A093A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D393-F2B9-4C4F-9334-FFCA4028C8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91029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BB2B-4216-464E-BE14-2861C30A093A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D393-F2B9-4C4F-9334-FFCA4028C8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4091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BB2B-4216-464E-BE14-2861C30A093A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D393-F2B9-4C4F-9334-FFCA4028C8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8041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BCE3B63-E636-4759-B8CD-83A0946B54A9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BB2B-4216-464E-BE14-2861C30A093A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0D393-F2B9-4C4F-9334-FFCA4028C8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63252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1A01-B4F2-4984-99A5-0ABFFEEBCD9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468F-B80D-41F9-86FF-2C29B1CE329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49531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1A01-B4F2-4984-99A5-0ABFFEEBCD9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468F-B80D-41F9-86FF-2C29B1CE329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7203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1A01-B4F2-4984-99A5-0ABFFEEBCD9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468F-B80D-41F9-86FF-2C29B1CE329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12438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1A01-B4F2-4984-99A5-0ABFFEEBCD9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468F-B80D-41F9-86FF-2C29B1CE329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95765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1A01-B4F2-4984-99A5-0ABFFEEBCD9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468F-B80D-41F9-86FF-2C29B1CE329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15672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1A01-B4F2-4984-99A5-0ABFFEEBCD9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468F-B80D-41F9-86FF-2C29B1CE329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464126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1A01-B4F2-4984-99A5-0ABFFEEBCD9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468F-B80D-41F9-86FF-2C29B1CE329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12632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1A01-B4F2-4984-99A5-0ABFFEEBCD9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468F-B80D-41F9-86FF-2C29B1CE329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30959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1A01-B4F2-4984-99A5-0ABFFEEBCD9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468F-B80D-41F9-86FF-2C29B1CE329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948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3ADCF8A-D149-477D-9DFA-FE6FCD5BEB2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1A01-B4F2-4984-99A5-0ABFFEEBCD9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468F-B80D-41F9-86FF-2C29B1CE329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33944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1A01-B4F2-4984-99A5-0ABFFEEBCD9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468F-B80D-41F9-86FF-2C29B1CE329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89889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1A01-B4F2-4984-99A5-0ABFFEEBCD9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468F-B80D-41F9-86FF-2C29B1CE329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9212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rtikaler Textplatzhalter 2"/>
          <p:cNvSpPr>
            <a:spLocks noGrp="1"/>
          </p:cNvSpPr>
          <p:nvPr>
            <p:ph type="body" orient="vert" idx="1"/>
          </p:nvPr>
        </p:nvSpPr>
        <p:spPr>
          <a:xfrm rot="16200000">
            <a:off x="2124799" y="-180680"/>
            <a:ext cx="4832748" cy="829126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95536" y="903858"/>
            <a:ext cx="8229600" cy="58092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50D674B-6548-4418-9B76-42310A925AF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36E29D9-58CF-49EF-816C-805DA9C5669E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500EEDF-1F5C-436B-B5B7-99BD1434E3BD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1" y="671905"/>
            <a:ext cx="8229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89622" y="145327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40" r:id="rId1"/>
    <p:sldLayoutId id="2147486741" r:id="rId2"/>
    <p:sldLayoutId id="2147486742" r:id="rId3"/>
    <p:sldLayoutId id="2147486743" r:id="rId4"/>
    <p:sldLayoutId id="2147486744" r:id="rId5"/>
    <p:sldLayoutId id="2147486745" r:id="rId6"/>
    <p:sldLayoutId id="2147486739" r:id="rId7"/>
    <p:sldLayoutId id="2147486746" r:id="rId8"/>
    <p:sldLayoutId id="2147486747" r:id="rId9"/>
    <p:sldLayoutId id="2147486748" r:id="rId10"/>
    <p:sldLayoutId id="2147486749" r:id="rId11"/>
    <p:sldLayoutId id="2147486750" r:id="rId12"/>
    <p:sldLayoutId id="2147486751" r:id="rId13"/>
    <p:sldLayoutId id="2147486779" r:id="rId14"/>
    <p:sldLayoutId id="2147486792" r:id="rId15"/>
    <p:sldLayoutId id="2147486793" r:id="rId16"/>
    <p:sldLayoutId id="2147486806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0" kern="12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yriad Pro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yriad Pro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yriad Pro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Myriad Pro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chemeClr val="tx1"/>
          </a:solidFill>
          <a:latin typeface="Myriad Pro" pitchFamily="34" charset="0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F287A-ED65-4BA3-8B9B-41E51B0AAE64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25F7A-843D-42A0-91A9-87E8A964FB5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221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95" r:id="rId1"/>
    <p:sldLayoutId id="2147486796" r:id="rId2"/>
    <p:sldLayoutId id="2147486797" r:id="rId3"/>
    <p:sldLayoutId id="2147486798" r:id="rId4"/>
    <p:sldLayoutId id="2147486799" r:id="rId5"/>
    <p:sldLayoutId id="2147486800" r:id="rId6"/>
    <p:sldLayoutId id="2147486801" r:id="rId7"/>
    <p:sldLayoutId id="2147486802" r:id="rId8"/>
    <p:sldLayoutId id="2147486803" r:id="rId9"/>
    <p:sldLayoutId id="2147486804" r:id="rId10"/>
    <p:sldLayoutId id="2147486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283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81" r:id="rId1"/>
    <p:sldLayoutId id="2147486782" r:id="rId2"/>
    <p:sldLayoutId id="2147486783" r:id="rId3"/>
    <p:sldLayoutId id="2147486784" r:id="rId4"/>
    <p:sldLayoutId id="2147486785" r:id="rId5"/>
    <p:sldLayoutId id="2147486786" r:id="rId6"/>
    <p:sldLayoutId id="2147486787" r:id="rId7"/>
    <p:sldLayoutId id="2147486788" r:id="rId8"/>
    <p:sldLayoutId id="2147486789" r:id="rId9"/>
    <p:sldLayoutId id="2147486790" r:id="rId10"/>
    <p:sldLayoutId id="2147486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DBB2B-4216-464E-BE14-2861C30A093A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0D393-F2B9-4C4F-9334-FFCA4028C8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887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68" r:id="rId1"/>
    <p:sldLayoutId id="2147486769" r:id="rId2"/>
    <p:sldLayoutId id="2147486770" r:id="rId3"/>
    <p:sldLayoutId id="2147486771" r:id="rId4"/>
    <p:sldLayoutId id="2147486772" r:id="rId5"/>
    <p:sldLayoutId id="2147486773" r:id="rId6"/>
    <p:sldLayoutId id="2147486774" r:id="rId7"/>
    <p:sldLayoutId id="2147486775" r:id="rId8"/>
    <p:sldLayoutId id="2147486776" r:id="rId9"/>
    <p:sldLayoutId id="2147486777" r:id="rId10"/>
    <p:sldLayoutId id="2147486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F1A01-B4F2-4984-99A5-0ABFFEEBCD96}" type="datetimeFigureOut">
              <a:rPr lang="sk-SK" smtClean="0"/>
              <a:t>28. 5. 2019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9468F-B80D-41F9-86FF-2C29B1CE329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845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53" r:id="rId1"/>
    <p:sldLayoutId id="2147486754" r:id="rId2"/>
    <p:sldLayoutId id="2147486755" r:id="rId3"/>
    <p:sldLayoutId id="2147486756" r:id="rId4"/>
    <p:sldLayoutId id="2147486757" r:id="rId5"/>
    <p:sldLayoutId id="2147486758" r:id="rId6"/>
    <p:sldLayoutId id="2147486759" r:id="rId7"/>
    <p:sldLayoutId id="2147486760" r:id="rId8"/>
    <p:sldLayoutId id="2147486761" r:id="rId9"/>
    <p:sldLayoutId id="2147486762" r:id="rId10"/>
    <p:sldLayoutId id="2147486763" r:id="rId11"/>
    <p:sldLayoutId id="2147486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hyperlink" Target="https://www.google.com/url?sa=i&amp;rct=j&amp;q=&amp;esrc=s&amp;source=images&amp;cd=&amp;cad=rja&amp;uact=8&amp;ved=2ahUKEwjm9c_t3-_cAhWIZFAKHXnPDicQjRx6BAgBEAU&amp;url=http://hdqwalls.com/download/1360x768/earth-space&amp;psig=AOvVaw2Y9mRTSFtzq0GrELqPEY-i&amp;ust=1534446225931449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cid:E9A91418-B5B0-4059-853F-DC3CDEF434CE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cid:E9A91418-B5B0-4059-853F-DC3CDEF434CE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4.jpeg"/><Relationship Id="rId7" Type="http://schemas.openxmlformats.org/officeDocument/2006/relationships/image" Target="../media/image4.png"/><Relationship Id="rId2" Type="http://schemas.openxmlformats.org/officeDocument/2006/relationships/hyperlink" Target="https://www.google.com/url?sa=i&amp;rct=j&amp;q=&amp;esrc=s&amp;source=images&amp;cd=&amp;cad=rja&amp;uact=8&amp;ved=2ahUKEwje_KLS8-_cAhVNYlAKHVVoDF8QjRx6BAgBEAU&amp;url=https://www.mnn.com/your-home/organic-farming-gardening/stories/how-identify-different-types-bees&amp;psig=AOvVaw29JJtZqk1E571qeVlvb_h8&amp;ust=1534451427461917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cid:E9A91418-B5B0-4059-853F-DC3CDEF434CE" TargetMode="Externa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j-3feJ0KjUAhVHKywKHQiyChgQjRwIBw&amp;url=http://video.nationalgeographic.com/video/news/140711-droege-bees-vin&amp;psig=AFQjCNGqzPfBfIpBH8peVhwTIxA8upT_LA&amp;ust=149681806731291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google.com/url?sa=i&amp;rct=j&amp;q=&amp;esrc=s&amp;source=images&amp;cd=&amp;cad=rja&amp;uact=8&amp;ved=2ahUKEwiOw6mv5OHgAhVBbFAKHRS_BlIQjRx6BAgBEAU&amp;url=http://ubytovanie.einzeraty.sk/ubytovanie/98-nh-gate-one-bratislava&amp;psig=AOvVaw0U6fG7Hgf8-KCEZjWQRJ5F&amp;ust=1551558596375905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cid:E9A91418-B5B0-4059-853F-DC3CDEF434C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Výsledok vyhľadávania obrázkov pre dopyt earth from space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2" r="9897"/>
          <a:stretch/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ĺžnik 6"/>
          <p:cNvSpPr/>
          <p:nvPr/>
        </p:nvSpPr>
        <p:spPr>
          <a:xfrm>
            <a:off x="0" y="3212976"/>
            <a:ext cx="9144000" cy="3672408"/>
          </a:xfrm>
          <a:prstGeom prst="rect">
            <a:avLst/>
          </a:prstGeom>
          <a:gradFill>
            <a:gsLst>
              <a:gs pos="33000">
                <a:srgbClr val="FFFFFF">
                  <a:alpha val="0"/>
                </a:srgbClr>
              </a:gs>
              <a:gs pos="74000">
                <a:srgbClr val="3852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F0BED064-417D-4530-994E-C05C081C4F6E" descr="cid:E9A91418-B5B0-4059-853F-DC3CDEF434CE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7624" y="5090215"/>
            <a:ext cx="576064" cy="54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F0BED064-417D-4530-994E-C05C081C4F6E" descr="cid:E9A91418-B5B0-4059-853F-DC3CDEF434CE"/>
          <p:cNvPicPr>
            <a:picLocks noChangeAspect="1" noChangeArrowheads="1"/>
          </p:cNvPicPr>
          <p:nvPr/>
        </p:nvPicPr>
        <p:blipFill>
          <a:blip r:embed="rId6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6014153"/>
            <a:ext cx="720079" cy="68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F0BED064-417D-4530-994E-C05C081C4F6E" descr="cid:E9A91418-B5B0-4059-853F-DC3CDEF434CE"/>
          <p:cNvPicPr>
            <a:picLocks noChangeAspect="1" noChangeArrowheads="1"/>
          </p:cNvPicPr>
          <p:nvPr/>
        </p:nvPicPr>
        <p:blipFill>
          <a:blip r:embed="rId7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6342" y="5794297"/>
            <a:ext cx="987887" cy="9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F0BED064-417D-4530-994E-C05C081C4F6E" descr="cid:E9A91418-B5B0-4059-853F-DC3CDEF434CE"/>
          <p:cNvPicPr>
            <a:picLocks noChangeAspect="1" noChangeArrowheads="1"/>
          </p:cNvPicPr>
          <p:nvPr/>
        </p:nvPicPr>
        <p:blipFill>
          <a:blip r:embed="rId6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76263" y="4747660"/>
            <a:ext cx="720079" cy="68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F0BED064-417D-4530-994E-C05C081C4F6E" descr="cid:E9A91418-B5B0-4059-853F-DC3CDEF434CE"/>
          <p:cNvPicPr>
            <a:picLocks noChangeAspect="1" noChangeArrowheads="1"/>
          </p:cNvPicPr>
          <p:nvPr/>
        </p:nvPicPr>
        <p:blipFill>
          <a:blip r:embed="rId8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4757150"/>
            <a:ext cx="350065" cy="33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36512" y="5313112"/>
            <a:ext cx="9144000" cy="1584176"/>
          </a:xfrm>
        </p:spPr>
        <p:txBody>
          <a:bodyPr>
            <a:noAutofit/>
          </a:bodyPr>
          <a:lstStyle/>
          <a:p>
            <a:r>
              <a:rPr lang="sk-SK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Pomôž včelám, zachrániš svet!</a:t>
            </a:r>
          </a:p>
          <a:p>
            <a:r>
              <a:rPr lang="sk-SK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Mgr. Helena Prokova, PhD., MVDr. Svetozár Ružička</a:t>
            </a:r>
            <a:endParaRPr lang="sk-SK" sz="2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5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"/>
          <a:stretch/>
        </p:blipFill>
        <p:spPr>
          <a:xfrm>
            <a:off x="0" y="0"/>
            <a:ext cx="9144000" cy="6853629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0" y="5157192"/>
            <a:ext cx="9144000" cy="1728192"/>
          </a:xfrm>
          <a:prstGeom prst="rect">
            <a:avLst/>
          </a:prstGeom>
          <a:gradFill>
            <a:gsLst>
              <a:gs pos="33000">
                <a:srgbClr val="FFFFFF">
                  <a:alpha val="0"/>
                </a:srgbClr>
              </a:gs>
              <a:gs pos="74000">
                <a:srgbClr val="3852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Podnadpis 2"/>
          <p:cNvSpPr txBox="1">
            <a:spLocks/>
          </p:cNvSpPr>
          <p:nvPr/>
        </p:nvSpPr>
        <p:spPr bwMode="auto">
          <a:xfrm>
            <a:off x="0" y="6237312"/>
            <a:ext cx="91074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-SK" sz="3200" b="0" dirty="0" err="1" smtClean="0">
                <a:solidFill>
                  <a:srgbClr val="FFFF00"/>
                </a:solidFill>
              </a:rPr>
              <a:t>Hypertemia</a:t>
            </a:r>
            <a:r>
              <a:rPr lang="sk-SK" sz="3200" b="0" dirty="0" smtClean="0">
                <a:solidFill>
                  <a:srgbClr val="FFFF00"/>
                </a:solidFill>
              </a:rPr>
              <a:t> v liečbe včelieho plodu</a:t>
            </a:r>
            <a:endParaRPr lang="sk-SK" sz="3200" b="0" dirty="0">
              <a:solidFill>
                <a:srgbClr val="FFFF00"/>
              </a:solidFill>
            </a:endParaRPr>
          </a:p>
        </p:txBody>
      </p:sp>
      <p:pic>
        <p:nvPicPr>
          <p:cNvPr id="9" name="Zástupný symbol obsahu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0"/>
          <a:stretch/>
        </p:blipFill>
        <p:spPr>
          <a:xfrm>
            <a:off x="179512" y="188640"/>
            <a:ext cx="2628293" cy="2005044"/>
          </a:xfrm>
          <a:ln w="12700">
            <a:solidFill>
              <a:srgbClr val="FFFF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616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/>
          <a:stretch/>
        </p:blipFill>
        <p:spPr bwMode="auto">
          <a:xfrm>
            <a:off x="0" y="0"/>
            <a:ext cx="9180512" cy="685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r="8383"/>
          <a:stretch/>
        </p:blipFill>
        <p:spPr bwMode="auto">
          <a:xfrm>
            <a:off x="0" y="0"/>
            <a:ext cx="9144000" cy="685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ĺžnik 11"/>
          <p:cNvSpPr/>
          <p:nvPr/>
        </p:nvSpPr>
        <p:spPr>
          <a:xfrm>
            <a:off x="0" y="2492896"/>
            <a:ext cx="9182040" cy="4364740"/>
          </a:xfrm>
          <a:prstGeom prst="rect">
            <a:avLst/>
          </a:prstGeom>
          <a:gradFill>
            <a:gsLst>
              <a:gs pos="33000">
                <a:srgbClr val="FFFFFF">
                  <a:alpha val="0"/>
                </a:srgbClr>
              </a:gs>
              <a:gs pos="74000">
                <a:srgbClr val="3852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Podnadpis 2"/>
          <p:cNvSpPr txBox="1">
            <a:spLocks/>
          </p:cNvSpPr>
          <p:nvPr/>
        </p:nvSpPr>
        <p:spPr bwMode="auto">
          <a:xfrm>
            <a:off x="0" y="6237312"/>
            <a:ext cx="91074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-SK" sz="3200" b="0" dirty="0" err="1" smtClean="0">
                <a:solidFill>
                  <a:srgbClr val="FFFF00"/>
                </a:solidFill>
              </a:rPr>
              <a:t>Hypertemia</a:t>
            </a:r>
            <a:r>
              <a:rPr lang="sk-SK" sz="3200" b="0" dirty="0" smtClean="0">
                <a:solidFill>
                  <a:srgbClr val="FFFF00"/>
                </a:solidFill>
              </a:rPr>
              <a:t> pre </a:t>
            </a:r>
            <a:r>
              <a:rPr lang="sk-SK" sz="3200" b="0" dirty="0" err="1" smtClean="0">
                <a:solidFill>
                  <a:srgbClr val="FFFF00"/>
                </a:solidFill>
              </a:rPr>
              <a:t>francúzkych</a:t>
            </a:r>
            <a:r>
              <a:rPr lang="sk-SK" sz="3200" b="0" dirty="0" smtClean="0">
                <a:solidFill>
                  <a:srgbClr val="FFFF00"/>
                </a:solidFill>
              </a:rPr>
              <a:t> včelárov</a:t>
            </a:r>
            <a:endParaRPr lang="sk-SK" sz="32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12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/>
          <a:stretch/>
        </p:blipFill>
        <p:spPr bwMode="auto">
          <a:xfrm>
            <a:off x="0" y="0"/>
            <a:ext cx="9180512" cy="685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ĺžnik 11"/>
          <p:cNvSpPr/>
          <p:nvPr/>
        </p:nvSpPr>
        <p:spPr>
          <a:xfrm>
            <a:off x="0" y="2492896"/>
            <a:ext cx="9182040" cy="4364740"/>
          </a:xfrm>
          <a:prstGeom prst="rect">
            <a:avLst/>
          </a:prstGeom>
          <a:gradFill>
            <a:gsLst>
              <a:gs pos="33000">
                <a:srgbClr val="FFFFFF">
                  <a:alpha val="0"/>
                </a:srgbClr>
              </a:gs>
              <a:gs pos="74000">
                <a:srgbClr val="3852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Podnadpis 2"/>
          <p:cNvSpPr txBox="1">
            <a:spLocks/>
          </p:cNvSpPr>
          <p:nvPr/>
        </p:nvSpPr>
        <p:spPr bwMode="auto">
          <a:xfrm>
            <a:off x="0" y="6237312"/>
            <a:ext cx="91074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-SK" sz="3200" b="0" dirty="0" err="1" smtClean="0">
                <a:solidFill>
                  <a:srgbClr val="FFFF00"/>
                </a:solidFill>
              </a:rPr>
              <a:t>Hypertemia</a:t>
            </a:r>
            <a:r>
              <a:rPr lang="sk-SK" sz="3200" b="0" dirty="0" smtClean="0">
                <a:solidFill>
                  <a:srgbClr val="FFFF00"/>
                </a:solidFill>
              </a:rPr>
              <a:t> pre </a:t>
            </a:r>
            <a:r>
              <a:rPr lang="sk-SK" sz="3200" b="0" dirty="0" err="1" smtClean="0">
                <a:solidFill>
                  <a:srgbClr val="FFFF00"/>
                </a:solidFill>
              </a:rPr>
              <a:t>francúzkych</a:t>
            </a:r>
            <a:r>
              <a:rPr lang="sk-SK" sz="3200" b="0" dirty="0" smtClean="0">
                <a:solidFill>
                  <a:srgbClr val="FFFF00"/>
                </a:solidFill>
              </a:rPr>
              <a:t> včelárov</a:t>
            </a:r>
            <a:endParaRPr lang="sk-SK" sz="32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" r="7433"/>
          <a:stretch/>
        </p:blipFill>
        <p:spPr bwMode="auto">
          <a:xfrm>
            <a:off x="0" y="0"/>
            <a:ext cx="91820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ĺžnik 11"/>
          <p:cNvSpPr/>
          <p:nvPr/>
        </p:nvSpPr>
        <p:spPr>
          <a:xfrm>
            <a:off x="0" y="2492896"/>
            <a:ext cx="9182040" cy="4364740"/>
          </a:xfrm>
          <a:prstGeom prst="rect">
            <a:avLst/>
          </a:prstGeom>
          <a:gradFill>
            <a:gsLst>
              <a:gs pos="33000">
                <a:srgbClr val="FFFFFF">
                  <a:alpha val="0"/>
                </a:srgbClr>
              </a:gs>
              <a:gs pos="74000">
                <a:srgbClr val="3852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Podnadpis 2"/>
          <p:cNvSpPr txBox="1">
            <a:spLocks/>
          </p:cNvSpPr>
          <p:nvPr/>
        </p:nvSpPr>
        <p:spPr bwMode="auto">
          <a:xfrm>
            <a:off x="0" y="6237312"/>
            <a:ext cx="91074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-SK" sz="3200" b="0" dirty="0" err="1" smtClean="0">
                <a:solidFill>
                  <a:srgbClr val="FFFF00"/>
                </a:solidFill>
              </a:rPr>
              <a:t>Hypertemia</a:t>
            </a:r>
            <a:r>
              <a:rPr lang="sk-SK" sz="3200" b="0" dirty="0" smtClean="0">
                <a:solidFill>
                  <a:srgbClr val="FFFF00"/>
                </a:solidFill>
              </a:rPr>
              <a:t> pre </a:t>
            </a:r>
            <a:r>
              <a:rPr lang="sk-SK" sz="3200" b="0" dirty="0" err="1" smtClean="0">
                <a:solidFill>
                  <a:srgbClr val="FFFF00"/>
                </a:solidFill>
              </a:rPr>
              <a:t>francúzkych</a:t>
            </a:r>
            <a:r>
              <a:rPr lang="sk-SK" sz="3200" b="0" dirty="0" smtClean="0">
                <a:solidFill>
                  <a:srgbClr val="FFFF00"/>
                </a:solidFill>
              </a:rPr>
              <a:t> včelárov</a:t>
            </a:r>
            <a:endParaRPr lang="sk-SK" sz="32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5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/>
          <a:stretch/>
        </p:blipFill>
        <p:spPr bwMode="auto">
          <a:xfrm>
            <a:off x="0" y="364"/>
            <a:ext cx="9180512" cy="685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ĺžnik 11"/>
          <p:cNvSpPr/>
          <p:nvPr/>
        </p:nvSpPr>
        <p:spPr>
          <a:xfrm>
            <a:off x="0" y="2492896"/>
            <a:ext cx="9182040" cy="4364740"/>
          </a:xfrm>
          <a:prstGeom prst="rect">
            <a:avLst/>
          </a:prstGeom>
          <a:gradFill>
            <a:gsLst>
              <a:gs pos="33000">
                <a:srgbClr val="FFFFFF">
                  <a:alpha val="0"/>
                </a:srgbClr>
              </a:gs>
              <a:gs pos="74000">
                <a:srgbClr val="3852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Podnadpis 2"/>
          <p:cNvSpPr txBox="1">
            <a:spLocks/>
          </p:cNvSpPr>
          <p:nvPr/>
        </p:nvSpPr>
        <p:spPr bwMode="auto">
          <a:xfrm>
            <a:off x="0" y="6237312"/>
            <a:ext cx="91074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-SK" sz="3200" b="0" dirty="0" err="1" smtClean="0">
                <a:solidFill>
                  <a:srgbClr val="FFFF00"/>
                </a:solidFill>
              </a:rPr>
              <a:t>Hypertemia</a:t>
            </a:r>
            <a:r>
              <a:rPr lang="sk-SK" sz="3200" b="0" dirty="0" smtClean="0">
                <a:solidFill>
                  <a:srgbClr val="FFFF00"/>
                </a:solidFill>
              </a:rPr>
              <a:t> pre </a:t>
            </a:r>
            <a:r>
              <a:rPr lang="sk-SK" sz="3200" b="0" dirty="0" err="1" smtClean="0">
                <a:solidFill>
                  <a:srgbClr val="FFFF00"/>
                </a:solidFill>
              </a:rPr>
              <a:t>francúzkych</a:t>
            </a:r>
            <a:r>
              <a:rPr lang="sk-SK" sz="3200" b="0" dirty="0" smtClean="0">
                <a:solidFill>
                  <a:srgbClr val="FFFF00"/>
                </a:solidFill>
              </a:rPr>
              <a:t> včelárov</a:t>
            </a:r>
            <a:endParaRPr lang="sk-SK" sz="32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F0BED064-417D-4530-994E-C05C081C4F6E" descr="cid:E9A91418-B5B0-4059-853F-DC3CDEF434CE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44624" y="5601004"/>
            <a:ext cx="350065" cy="33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ĺžnik 11"/>
          <p:cNvSpPr/>
          <p:nvPr/>
        </p:nvSpPr>
        <p:spPr>
          <a:xfrm>
            <a:off x="0" y="2492896"/>
            <a:ext cx="9182040" cy="4364740"/>
          </a:xfrm>
          <a:prstGeom prst="rect">
            <a:avLst/>
          </a:prstGeom>
          <a:gradFill>
            <a:gsLst>
              <a:gs pos="33000">
                <a:srgbClr val="FFFFFF">
                  <a:alpha val="0"/>
                </a:srgbClr>
              </a:gs>
              <a:gs pos="74000">
                <a:srgbClr val="3852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19431" y="5249993"/>
            <a:ext cx="8640960" cy="1368152"/>
          </a:xfrm>
        </p:spPr>
        <p:txBody>
          <a:bodyPr>
            <a:noAutofit/>
          </a:bodyPr>
          <a:lstStyle/>
          <a:p>
            <a:pPr algn="just"/>
            <a:r>
              <a:rPr lang="sk-SK" sz="2000" b="1" dirty="0" smtClean="0">
                <a:solidFill>
                  <a:schemeClr val="bg1"/>
                </a:solidFill>
              </a:rPr>
              <a:t>Chováme </a:t>
            </a:r>
            <a:r>
              <a:rPr lang="sk-SK" sz="2000" b="1" dirty="0">
                <a:solidFill>
                  <a:schemeClr val="bg1"/>
                </a:solidFill>
              </a:rPr>
              <a:t>včely na streche uprostred mesta. Tisíce malých bzučiakov, aby zobudili ľudí v Bratislave. Aby im pripomínali, že včely chcú žiť. Že im nestačí len úľ, ale potrebujú zdravé prostredie, čistú vodu a kvety</a:t>
            </a:r>
            <a:r>
              <a:rPr lang="sk-SK" sz="2000" b="1" dirty="0" smtClean="0">
                <a:solidFill>
                  <a:schemeClr val="bg1"/>
                </a:solidFill>
              </a:rPr>
              <a:t>.</a:t>
            </a:r>
            <a:endParaRPr lang="sk-SK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7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ýsledok vyhľadávania obrázkov pre dopyt bees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" r="2611"/>
          <a:stretch/>
        </p:blipFill>
        <p:spPr bwMode="auto">
          <a:xfrm>
            <a:off x="0" y="1"/>
            <a:ext cx="9144000" cy="689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ĺžnik 6"/>
          <p:cNvSpPr/>
          <p:nvPr/>
        </p:nvSpPr>
        <p:spPr>
          <a:xfrm>
            <a:off x="0" y="404664"/>
            <a:ext cx="9144000" cy="6480720"/>
          </a:xfrm>
          <a:prstGeom prst="rect">
            <a:avLst/>
          </a:prstGeom>
          <a:gradFill>
            <a:gsLst>
              <a:gs pos="33000">
                <a:srgbClr val="FFFFFF">
                  <a:alpha val="0"/>
                </a:srgbClr>
              </a:gs>
              <a:gs pos="74000">
                <a:srgbClr val="3852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F0BED064-417D-4530-994E-C05C081C4F6E" descr="cid:E9A91418-B5B0-4059-853F-DC3CDEF434CE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84" y="5589240"/>
            <a:ext cx="576064" cy="54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F0BED064-417D-4530-994E-C05C081C4F6E" descr="cid:E9A91418-B5B0-4059-853F-DC3CDEF434CE"/>
          <p:cNvPicPr>
            <a:picLocks noChangeAspect="1" noChangeArrowheads="1"/>
          </p:cNvPicPr>
          <p:nvPr/>
        </p:nvPicPr>
        <p:blipFill>
          <a:blip r:embed="rId6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6014153"/>
            <a:ext cx="720079" cy="68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F0BED064-417D-4530-994E-C05C081C4F6E" descr="cid:E9A91418-B5B0-4059-853F-DC3CDEF434CE"/>
          <p:cNvPicPr>
            <a:picLocks noChangeAspect="1" noChangeArrowheads="1"/>
          </p:cNvPicPr>
          <p:nvPr/>
        </p:nvPicPr>
        <p:blipFill>
          <a:blip r:embed="rId7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6342" y="5794297"/>
            <a:ext cx="987887" cy="9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F0BED064-417D-4530-994E-C05C081C4F6E" descr="cid:E9A91418-B5B0-4059-853F-DC3CDEF434CE"/>
          <p:cNvPicPr>
            <a:picLocks noChangeAspect="1" noChangeArrowheads="1"/>
          </p:cNvPicPr>
          <p:nvPr/>
        </p:nvPicPr>
        <p:blipFill>
          <a:blip r:embed="rId6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64627" y="5080540"/>
            <a:ext cx="720079" cy="68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F0BED064-417D-4530-994E-C05C081C4F6E" descr="cid:E9A91418-B5B0-4059-853F-DC3CDEF434CE"/>
          <p:cNvPicPr>
            <a:picLocks noChangeAspect="1" noChangeArrowheads="1"/>
          </p:cNvPicPr>
          <p:nvPr/>
        </p:nvPicPr>
        <p:blipFill>
          <a:blip r:embed="rId8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495" y="5320029"/>
            <a:ext cx="350065" cy="33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15615" y="2080457"/>
            <a:ext cx="7474670" cy="2736304"/>
          </a:xfrm>
        </p:spPr>
        <p:txBody>
          <a:bodyPr>
            <a:noAutofit/>
          </a:bodyPr>
          <a:lstStyle/>
          <a:p>
            <a:pPr algn="l"/>
            <a:r>
              <a:rPr lang="sk-SK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Spolu so</a:t>
            </a:r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včelami zachraňujeme prostredie kde žijú, kde žijeme.</a:t>
            </a:r>
            <a:endParaRPr lang="sk-SK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sk-SK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sk-SK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Spolu </a:t>
            </a:r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včelami zachraňujeme sami seba, naše deti, našu budúcnosť!</a:t>
            </a:r>
            <a:endParaRPr lang="sk-SK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sk-SK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sk-SK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Sme </a:t>
            </a:r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 tom spolu.</a:t>
            </a:r>
            <a:endParaRPr lang="sk-SK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sk-SK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0" y="620688"/>
            <a:ext cx="9163422" cy="6237313"/>
          </a:xfrm>
          <a:prstGeom prst="rect">
            <a:avLst/>
          </a:prstGeom>
          <a:gradFill>
            <a:gsLst>
              <a:gs pos="33000">
                <a:srgbClr val="FFFFFF">
                  <a:alpha val="0"/>
                </a:srgbClr>
              </a:gs>
              <a:gs pos="74000">
                <a:srgbClr val="3852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Podnadpis 2"/>
          <p:cNvSpPr>
            <a:spLocks noGrp="1"/>
          </p:cNvSpPr>
          <p:nvPr>
            <p:ph type="subTitle" idx="1"/>
          </p:nvPr>
        </p:nvSpPr>
        <p:spPr>
          <a:xfrm>
            <a:off x="434075" y="764704"/>
            <a:ext cx="8208912" cy="3096344"/>
          </a:xfrm>
        </p:spPr>
        <p:txBody>
          <a:bodyPr>
            <a:noAutofit/>
          </a:bodyPr>
          <a:lstStyle/>
          <a:p>
            <a:endParaRPr lang="sk-SK" sz="3600" b="1" dirty="0" smtClean="0">
              <a:solidFill>
                <a:srgbClr val="38523A"/>
              </a:solidFill>
            </a:endParaRPr>
          </a:p>
          <a:p>
            <a:r>
              <a:rPr lang="sk-SK" sz="5400" b="1" dirty="0" smtClean="0">
                <a:solidFill>
                  <a:srgbClr val="38523A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Ďakujeme za pozornosť</a:t>
            </a:r>
          </a:p>
          <a:p>
            <a:endParaRPr lang="sk-SK" sz="5400" b="1" dirty="0">
              <a:solidFill>
                <a:srgbClr val="38523A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  <a:p>
            <a:endParaRPr lang="sk-SK" sz="5400" b="1" dirty="0" smtClean="0">
              <a:solidFill>
                <a:srgbClr val="38523A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  <a:p>
            <a:endParaRPr lang="sk-SK" sz="5400" b="1" dirty="0" smtClean="0">
              <a:solidFill>
                <a:schemeClr val="bg1"/>
              </a:solidFill>
            </a:endParaRPr>
          </a:p>
          <a:p>
            <a:r>
              <a:rPr lang="sk-SK" sz="3200" dirty="0" err="1" smtClean="0">
                <a:solidFill>
                  <a:schemeClr val="bg1"/>
                </a:solidFill>
              </a:rPr>
              <a:t>helena.prokova@gmail.com</a:t>
            </a:r>
            <a:endParaRPr lang="sk-SK" sz="3200" dirty="0" smtClean="0">
              <a:solidFill>
                <a:schemeClr val="bg1"/>
              </a:solidFill>
            </a:endParaRPr>
          </a:p>
          <a:p>
            <a:r>
              <a:rPr lang="sk-SK" sz="3200" dirty="0" err="1" smtClean="0">
                <a:solidFill>
                  <a:schemeClr val="bg1"/>
                </a:solidFill>
              </a:rPr>
              <a:t>ruzicka@svetozar.sk</a:t>
            </a:r>
            <a:endParaRPr lang="sk-SK" sz="1050" dirty="0">
              <a:solidFill>
                <a:schemeClr val="bg1"/>
              </a:solidFill>
            </a:endParaRPr>
          </a:p>
        </p:txBody>
      </p:sp>
      <p:sp>
        <p:nvSpPr>
          <p:cNvPr id="2" name="AutoShape 4" descr="Výsledok vyhľadávania obrázkov pre dopyt včelie kŕmidlá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862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ýsledok vyhľadávania obrázkov pre dopyt bees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4" r="10970"/>
          <a:stretch/>
        </p:blipFill>
        <p:spPr bwMode="auto">
          <a:xfrm>
            <a:off x="0" y="14251"/>
            <a:ext cx="9143054" cy="686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ĺžnik 6"/>
          <p:cNvSpPr/>
          <p:nvPr/>
        </p:nvSpPr>
        <p:spPr>
          <a:xfrm>
            <a:off x="0" y="3212976"/>
            <a:ext cx="9144000" cy="3672408"/>
          </a:xfrm>
          <a:prstGeom prst="rect">
            <a:avLst/>
          </a:prstGeom>
          <a:gradFill>
            <a:gsLst>
              <a:gs pos="33000">
                <a:srgbClr val="FFFFFF">
                  <a:alpha val="0"/>
                </a:srgbClr>
              </a:gs>
              <a:gs pos="74000">
                <a:srgbClr val="3852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Podnadpis 2"/>
          <p:cNvSpPr>
            <a:spLocks noGrp="1"/>
          </p:cNvSpPr>
          <p:nvPr>
            <p:ph type="subTitle" idx="1"/>
          </p:nvPr>
        </p:nvSpPr>
        <p:spPr>
          <a:xfrm>
            <a:off x="-9694" y="5949280"/>
            <a:ext cx="9144000" cy="1584176"/>
          </a:xfrm>
        </p:spPr>
        <p:txBody>
          <a:bodyPr>
            <a:noAutofit/>
          </a:bodyPr>
          <a:lstStyle/>
          <a:p>
            <a:r>
              <a:rPr lang="sk-SK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Včely v meste</a:t>
            </a:r>
            <a:endParaRPr lang="sk-SK" sz="32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6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otky včelnica 4.2017\IMG_20170414_1127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/>
          <p:cNvSpPr/>
          <p:nvPr/>
        </p:nvSpPr>
        <p:spPr>
          <a:xfrm>
            <a:off x="0" y="4005064"/>
            <a:ext cx="9180512" cy="2852936"/>
          </a:xfrm>
          <a:prstGeom prst="rect">
            <a:avLst/>
          </a:prstGeom>
          <a:gradFill>
            <a:gsLst>
              <a:gs pos="33000">
                <a:srgbClr val="FFFFFF">
                  <a:alpha val="0"/>
                </a:srgbClr>
              </a:gs>
              <a:gs pos="74000">
                <a:srgbClr val="3852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36512" y="5949280"/>
            <a:ext cx="9144000" cy="936104"/>
          </a:xfrm>
        </p:spPr>
        <p:txBody>
          <a:bodyPr>
            <a:noAutofit/>
          </a:bodyPr>
          <a:lstStyle/>
          <a:p>
            <a:r>
              <a:rPr lang="sk-SK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 sme začínali</a:t>
            </a:r>
            <a:endParaRPr lang="sk-SK" sz="32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72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\AppData\Local\Temp\Rar$DIa0.954\DSCN13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 r="-239"/>
          <a:stretch/>
        </p:blipFill>
        <p:spPr bwMode="auto">
          <a:xfrm>
            <a:off x="-36513" y="-2522"/>
            <a:ext cx="9217025" cy="6880603"/>
          </a:xfrm>
          <a:prstGeom prst="rect">
            <a:avLst/>
          </a:prstGeom>
          <a:noFill/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ĺžnik 12"/>
          <p:cNvSpPr/>
          <p:nvPr/>
        </p:nvSpPr>
        <p:spPr>
          <a:xfrm rot="5400000">
            <a:off x="-1475319" y="1458753"/>
            <a:ext cx="6858000" cy="3940494"/>
          </a:xfrm>
          <a:prstGeom prst="rect">
            <a:avLst/>
          </a:prstGeom>
          <a:gradFill>
            <a:gsLst>
              <a:gs pos="33000">
                <a:srgbClr val="FFFFFF">
                  <a:alpha val="0"/>
                </a:srgbClr>
              </a:gs>
              <a:gs pos="74000">
                <a:srgbClr val="3852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Obrázok 8" descr="G:\DCIM\104NIKON\DSCN130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r="7229"/>
          <a:stretch/>
        </p:blipFill>
        <p:spPr bwMode="auto">
          <a:xfrm>
            <a:off x="179512" y="260648"/>
            <a:ext cx="1444016" cy="1366166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5" descr="C:\Users\pc\Documents\Domov\102NIKON\DSCN09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7" r="5795"/>
          <a:stretch/>
        </p:blipFill>
        <p:spPr bwMode="auto">
          <a:xfrm>
            <a:off x="179512" y="1844824"/>
            <a:ext cx="1449702" cy="1375295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pc\Documents\Domov\Kozy\DSCN126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2" r="10707"/>
          <a:stretch/>
        </p:blipFill>
        <p:spPr bwMode="auto">
          <a:xfrm>
            <a:off x="200596" y="5074847"/>
            <a:ext cx="1478411" cy="1395049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ok 11" descr="G:\DCIM\103NIKON\DSCN101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8" t="36109" r="22776"/>
          <a:stretch/>
        </p:blipFill>
        <p:spPr bwMode="auto">
          <a:xfrm>
            <a:off x="179512" y="3437779"/>
            <a:ext cx="1444016" cy="1395049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88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3160713"/>
            <a:ext cx="5067300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4894263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dirty="0"/>
              <a:t>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49738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Výsledok vyhľadávania obrázkov pre dopyt gate one bratislava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0"/>
            <a:ext cx="566737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ĺžnik 13"/>
          <p:cNvSpPr/>
          <p:nvPr/>
        </p:nvSpPr>
        <p:spPr>
          <a:xfrm>
            <a:off x="0" y="4005064"/>
            <a:ext cx="9180512" cy="2852936"/>
          </a:xfrm>
          <a:prstGeom prst="rect">
            <a:avLst/>
          </a:prstGeom>
          <a:gradFill>
            <a:gsLst>
              <a:gs pos="33000">
                <a:srgbClr val="FFFFFF">
                  <a:alpha val="0"/>
                </a:srgbClr>
              </a:gs>
              <a:gs pos="74000">
                <a:srgbClr val="3852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Podnadpis 2"/>
          <p:cNvSpPr txBox="1">
            <a:spLocks/>
          </p:cNvSpPr>
          <p:nvPr/>
        </p:nvSpPr>
        <p:spPr bwMode="auto">
          <a:xfrm>
            <a:off x="0" y="6038056"/>
            <a:ext cx="91074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-SK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Včely na streche</a:t>
            </a:r>
            <a:endParaRPr lang="sk-SK" sz="3200" b="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7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9144000" cy="691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ĺžnik 6"/>
          <p:cNvSpPr/>
          <p:nvPr/>
        </p:nvSpPr>
        <p:spPr>
          <a:xfrm>
            <a:off x="0" y="2924944"/>
            <a:ext cx="9144000" cy="3960440"/>
          </a:xfrm>
          <a:prstGeom prst="rect">
            <a:avLst/>
          </a:prstGeom>
          <a:gradFill>
            <a:gsLst>
              <a:gs pos="33000">
                <a:srgbClr val="FFFFFF">
                  <a:alpha val="0"/>
                </a:srgbClr>
              </a:gs>
              <a:gs pos="74000">
                <a:srgbClr val="3852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F0BED064-417D-4530-994E-C05C081C4F6E" descr="cid:E9A91418-B5B0-4059-853F-DC3CDEF434CE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84" y="5589240"/>
            <a:ext cx="576064" cy="54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F0BED064-417D-4530-994E-C05C081C4F6E" descr="cid:E9A91418-B5B0-4059-853F-DC3CDEF434CE"/>
          <p:cNvPicPr>
            <a:picLocks noChangeAspect="1" noChangeArrowheads="1"/>
          </p:cNvPicPr>
          <p:nvPr/>
        </p:nvPicPr>
        <p:blipFill>
          <a:blip r:embed="rId5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6014153"/>
            <a:ext cx="720079" cy="68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F0BED064-417D-4530-994E-C05C081C4F6E" descr="cid:E9A91418-B5B0-4059-853F-DC3CDEF434CE"/>
          <p:cNvPicPr>
            <a:picLocks noChangeAspect="1" noChangeArrowheads="1"/>
          </p:cNvPicPr>
          <p:nvPr/>
        </p:nvPicPr>
        <p:blipFill>
          <a:blip r:embed="rId6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6342" y="5794297"/>
            <a:ext cx="987887" cy="9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F0BED064-417D-4530-994E-C05C081C4F6E" descr="cid:E9A91418-B5B0-4059-853F-DC3CDEF434CE"/>
          <p:cNvPicPr>
            <a:picLocks noChangeAspect="1" noChangeArrowheads="1"/>
          </p:cNvPicPr>
          <p:nvPr/>
        </p:nvPicPr>
        <p:blipFill>
          <a:blip r:embed="rId5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64627" y="5080540"/>
            <a:ext cx="720079" cy="68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F0BED064-417D-4530-994E-C05C081C4F6E" descr="cid:E9A91418-B5B0-4059-853F-DC3CDEF434CE"/>
          <p:cNvPicPr>
            <a:picLocks noChangeAspect="1" noChangeArrowheads="1"/>
          </p:cNvPicPr>
          <p:nvPr/>
        </p:nvPicPr>
        <p:blipFill>
          <a:blip r:embed="rId7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495" y="5320029"/>
            <a:ext cx="350065" cy="33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dnadpis 2"/>
          <p:cNvSpPr txBox="1">
            <a:spLocks/>
          </p:cNvSpPr>
          <p:nvPr/>
        </p:nvSpPr>
        <p:spPr bwMode="auto">
          <a:xfrm>
            <a:off x="0" y="6038056"/>
            <a:ext cx="91074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-SK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Strešná včelnica hotel Gate </a:t>
            </a:r>
            <a:r>
              <a:rPr lang="sk-SK" sz="3200" b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endParaRPr lang="sk-SK" sz="3200" b="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7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" y="21303"/>
            <a:ext cx="9130086" cy="685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ĺžnik 4"/>
          <p:cNvSpPr/>
          <p:nvPr/>
        </p:nvSpPr>
        <p:spPr>
          <a:xfrm>
            <a:off x="0" y="5157192"/>
            <a:ext cx="9182040" cy="1728192"/>
          </a:xfrm>
          <a:prstGeom prst="rect">
            <a:avLst/>
          </a:prstGeom>
          <a:gradFill>
            <a:gsLst>
              <a:gs pos="33000">
                <a:srgbClr val="FFFFFF">
                  <a:alpha val="0"/>
                </a:srgbClr>
              </a:gs>
              <a:gs pos="74000">
                <a:srgbClr val="38523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Podnadpis 2"/>
          <p:cNvSpPr txBox="1">
            <a:spLocks/>
          </p:cNvSpPr>
          <p:nvPr/>
        </p:nvSpPr>
        <p:spPr bwMode="auto">
          <a:xfrm>
            <a:off x="13914" y="6237312"/>
            <a:ext cx="916812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" pitchFamily="34" charset="0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-SK" sz="3200" b="0" dirty="0" smtClean="0">
                <a:solidFill>
                  <a:srgbClr val="FFFF00"/>
                </a:solidFill>
              </a:rPr>
              <a:t>Nielen slovom...</a:t>
            </a:r>
            <a:endParaRPr lang="sk-SK" sz="3200" b="0" dirty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87246"/>
            <a:ext cx="1945002" cy="1458752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571832"/>
            <a:ext cx="1945002" cy="145875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571832"/>
            <a:ext cx="1080120" cy="144016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57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97"/>
            <a:ext cx="9132331" cy="684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r="3221"/>
          <a:stretch/>
        </p:blipFill>
        <p:spPr>
          <a:xfrm>
            <a:off x="4594859" y="3356991"/>
            <a:ext cx="4549142" cy="351420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"/>
          <a:stretch/>
        </p:blipFill>
        <p:spPr>
          <a:xfrm flipH="1">
            <a:off x="-2" y="0"/>
            <a:ext cx="4608005" cy="3392484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9"/>
          <a:stretch/>
        </p:blipFill>
        <p:spPr>
          <a:xfrm>
            <a:off x="-2" y="3365942"/>
            <a:ext cx="4594862" cy="3505257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59" y="0"/>
            <a:ext cx="4549141" cy="338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3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Vlastný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Vlastný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Vlastný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Vlastný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</Words>
  <Application>Microsoft Office PowerPoint</Application>
  <PresentationFormat>On-screen Show (4:3)</PresentationFormat>
  <Paragraphs>28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MS PGothic</vt:lpstr>
      <vt:lpstr>Arial</vt:lpstr>
      <vt:lpstr>Calibri</vt:lpstr>
      <vt:lpstr>Calibri Light</vt:lpstr>
      <vt:lpstr>Myriad Pro</vt:lpstr>
      <vt:lpstr>Benutzerdefiniertes Design</vt:lpstr>
      <vt:lpstr>3_Vlastný návrh</vt:lpstr>
      <vt:lpstr>2_Vlastný návrh</vt:lpstr>
      <vt:lpstr>1_Vlastný návrh</vt:lpstr>
      <vt:lpstr>Vlastný návrh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the Environment and Heritage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Department of the Environment and Heritage</dc:creator>
  <cp:lastModifiedBy>Jiri Kotulan</cp:lastModifiedBy>
  <cp:revision>900</cp:revision>
  <cp:lastPrinted>2011-11-11T13:54:13Z</cp:lastPrinted>
  <dcterms:created xsi:type="dcterms:W3CDTF">2007-06-27T02:09:32Z</dcterms:created>
  <dcterms:modified xsi:type="dcterms:W3CDTF">2019-05-28T06:01:01Z</dcterms:modified>
</cp:coreProperties>
</file>