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1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9" r:id="rId13"/>
    <p:sldId id="274" r:id="rId14"/>
    <p:sldId id="278" r:id="rId15"/>
    <p:sldId id="275" r:id="rId16"/>
    <p:sldId id="277" r:id="rId17"/>
    <p:sldId id="26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4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8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3FB4-48DE-4BEF-8494-0CFDBE899B6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DED8-37BB-4E86-ACAB-82C859C4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75"/>
            <a:ext cx="9753600" cy="685512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945D4C1-7DD2-4607-A4AB-8810AF170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749"/>
            <a:ext cx="1752600" cy="8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B</a:t>
            </a:r>
            <a:r>
              <a:rPr lang="en-US" sz="2800" dirty="0" err="1" smtClean="0">
                <a:solidFill>
                  <a:schemeClr val="bg1"/>
                </a:solidFill>
              </a:rPr>
              <a:t>lockchain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 open, public and </a:t>
            </a:r>
            <a:r>
              <a:rPr lang="en-US" sz="2800" dirty="0" err="1">
                <a:solidFill>
                  <a:schemeClr val="bg1"/>
                </a:solidFill>
              </a:rPr>
              <a:t>decentralised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system</a:t>
            </a:r>
            <a:r>
              <a:rPr lang="sk-SK" sz="2800" dirty="0" smtClean="0">
                <a:solidFill>
                  <a:schemeClr val="bg1"/>
                </a:solidFill>
              </a:rPr>
              <a:t>.</a:t>
            </a:r>
            <a:endParaRPr lang="sk-SK" sz="2800" dirty="0">
              <a:solidFill>
                <a:schemeClr val="bg1"/>
              </a:solidFill>
            </a:endParaRP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5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err="1" smtClean="0">
                <a:solidFill>
                  <a:schemeClr val="bg1"/>
                </a:solidFill>
              </a:rPr>
              <a:t>Sustainability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transparency</a:t>
            </a:r>
            <a:r>
              <a:rPr lang="sk-SK" dirty="0">
                <a:solidFill>
                  <a:schemeClr val="bg1"/>
                </a:solidFill>
              </a:rPr>
              <a:t> and </a:t>
            </a:r>
            <a:r>
              <a:rPr lang="sk-SK" dirty="0" err="1" smtClean="0">
                <a:solidFill>
                  <a:schemeClr val="bg1"/>
                </a:solidFill>
              </a:rPr>
              <a:t>traceability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53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timulat</a:t>
            </a:r>
            <a:r>
              <a:rPr lang="sk-SK" dirty="0" err="1" smtClean="0">
                <a:solidFill>
                  <a:schemeClr val="bg1"/>
                </a:solidFill>
              </a:rPr>
              <a:t>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consumers to make informed purchase </a:t>
            </a:r>
            <a:r>
              <a:rPr lang="en-US" dirty="0" smtClean="0">
                <a:solidFill>
                  <a:schemeClr val="bg1"/>
                </a:solidFill>
              </a:rPr>
              <a:t>decisions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S</a:t>
            </a:r>
            <a:r>
              <a:rPr lang="en-US" sz="2800" dirty="0" err="1" smtClean="0">
                <a:solidFill>
                  <a:schemeClr val="bg1"/>
                </a:solidFill>
              </a:rPr>
              <a:t>upport</a:t>
            </a:r>
            <a:r>
              <a:rPr lang="sk-SK" sz="2800" dirty="0" err="1" smtClean="0">
                <a:solidFill>
                  <a:schemeClr val="bg1"/>
                </a:solidFill>
              </a:rPr>
              <a:t>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B2C but also B2B relations, as well as </a:t>
            </a:r>
            <a:r>
              <a:rPr lang="en-US" sz="2800" dirty="0" smtClean="0">
                <a:solidFill>
                  <a:schemeClr val="bg1"/>
                </a:solidFill>
              </a:rPr>
              <a:t>meaningful </a:t>
            </a:r>
            <a:r>
              <a:rPr lang="en-US" sz="2800" dirty="0">
                <a:solidFill>
                  <a:schemeClr val="bg1"/>
                </a:solidFill>
              </a:rPr>
              <a:t>usage of </a:t>
            </a:r>
            <a:r>
              <a:rPr lang="en-US" sz="2800" dirty="0" smtClean="0">
                <a:solidFill>
                  <a:schemeClr val="bg1"/>
                </a:solidFill>
              </a:rPr>
              <a:t>technologies</a:t>
            </a:r>
            <a:r>
              <a:rPr lang="sk-SK" sz="2800" dirty="0" smtClean="0">
                <a:solidFill>
                  <a:schemeClr val="bg1"/>
                </a:solidFill>
              </a:rPr>
              <a:t>.</a:t>
            </a:r>
            <a:endParaRPr lang="sk-SK" sz="2800" dirty="0">
              <a:solidFill>
                <a:schemeClr val="bg1"/>
              </a:solidFill>
            </a:endParaRP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57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reat</a:t>
            </a:r>
            <a:r>
              <a:rPr lang="sk-SK" dirty="0" err="1" smtClean="0">
                <a:solidFill>
                  <a:schemeClr val="bg1"/>
                </a:solidFill>
              </a:rPr>
              <a:t>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database of local and sustainable </a:t>
            </a:r>
            <a:r>
              <a:rPr lang="sk-SK" dirty="0" err="1" smtClean="0">
                <a:solidFill>
                  <a:schemeClr val="bg1"/>
                </a:solidFill>
              </a:rPr>
              <a:t>fashion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producers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9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E</a:t>
            </a:r>
            <a:r>
              <a:rPr lang="en-US" dirty="0" err="1" smtClean="0">
                <a:solidFill>
                  <a:schemeClr val="bg1"/>
                </a:solidFill>
              </a:rPr>
              <a:t>ffective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tool to communicate </a:t>
            </a:r>
            <a:r>
              <a:rPr lang="en-US" dirty="0" smtClean="0">
                <a:solidFill>
                  <a:schemeClr val="bg1"/>
                </a:solidFill>
              </a:rPr>
              <a:t>products</a:t>
            </a:r>
            <a:r>
              <a:rPr lang="en-US" dirty="0">
                <a:solidFill>
                  <a:schemeClr val="bg1"/>
                </a:solidFill>
              </a:rPr>
              <a:t>' stories to </a:t>
            </a:r>
            <a:r>
              <a:rPr lang="en-US" dirty="0" smtClean="0">
                <a:solidFill>
                  <a:schemeClr val="bg1"/>
                </a:solidFill>
              </a:rPr>
              <a:t>customer</a:t>
            </a:r>
            <a:r>
              <a:rPr lang="sk-SK" dirty="0" smtClean="0">
                <a:solidFill>
                  <a:schemeClr val="bg1"/>
                </a:solidFill>
              </a:rPr>
              <a:t>s.</a:t>
            </a:r>
            <a:endParaRPr lang="sk-SK" dirty="0">
              <a:solidFill>
                <a:schemeClr val="bg1"/>
              </a:solidFill>
            </a:endParaRP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66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minimum of 20 local producers in each country, </a:t>
            </a:r>
            <a:r>
              <a:rPr lang="en-US" sz="2400" dirty="0" smtClean="0">
                <a:solidFill>
                  <a:schemeClr val="bg1"/>
                </a:solidFill>
              </a:rPr>
              <a:t>upload</a:t>
            </a:r>
            <a:r>
              <a:rPr lang="sk-SK" sz="2400" dirty="0" err="1" smtClean="0">
                <a:solidFill>
                  <a:schemeClr val="bg1"/>
                </a:solidFill>
              </a:rPr>
              <a:t>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 minimum of 5 product entries, making it </a:t>
            </a:r>
            <a:r>
              <a:rPr lang="sk-SK" sz="2400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minimum </a:t>
            </a:r>
            <a:r>
              <a:rPr lang="sk-SK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100 </a:t>
            </a:r>
            <a:r>
              <a:rPr lang="en-US" sz="2400" dirty="0">
                <a:solidFill>
                  <a:schemeClr val="bg1"/>
                </a:solidFill>
              </a:rPr>
              <a:t>product entries </a:t>
            </a:r>
            <a:r>
              <a:rPr lang="sk-SK" sz="2400" dirty="0" smtClean="0">
                <a:solidFill>
                  <a:schemeClr val="bg1"/>
                </a:solidFill>
              </a:rPr>
              <a:t>in </a:t>
            </a:r>
            <a:r>
              <a:rPr lang="sk-SK" sz="2400" dirty="0" err="1" smtClean="0">
                <a:solidFill>
                  <a:schemeClr val="bg1"/>
                </a:solidFill>
              </a:rPr>
              <a:t>each</a:t>
            </a:r>
            <a:r>
              <a:rPr lang="sk-SK" sz="2400" dirty="0" smtClean="0">
                <a:solidFill>
                  <a:schemeClr val="bg1"/>
                </a:solidFill>
              </a:rPr>
              <a:t> V4</a:t>
            </a:r>
            <a:r>
              <a:rPr lang="en-US" sz="2400" dirty="0" smtClean="0">
                <a:solidFill>
                  <a:schemeClr val="bg1"/>
                </a:solidFill>
              </a:rPr>
              <a:t> country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98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Consumers able </a:t>
            </a:r>
            <a:r>
              <a:rPr lang="en-US" dirty="0">
                <a:solidFill>
                  <a:schemeClr val="bg1"/>
                </a:solidFill>
              </a:rPr>
              <a:t>to find all relevant product information after scanning the unique code </a:t>
            </a:r>
            <a:r>
              <a:rPr lang="sk-SK" dirty="0" smtClean="0">
                <a:solidFill>
                  <a:schemeClr val="bg1"/>
                </a:solidFill>
              </a:rPr>
              <a:t>at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store </a:t>
            </a:r>
            <a:r>
              <a:rPr lang="en-US" dirty="0">
                <a:solidFill>
                  <a:schemeClr val="bg1"/>
                </a:solidFill>
              </a:rPr>
              <a:t>or at a sales market.</a:t>
            </a:r>
            <a:endParaRPr lang="sk-SK" dirty="0" smtClean="0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6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7536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THANK YOU!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400" dirty="0" smtClean="0">
                <a:solidFill>
                  <a:schemeClr val="bg1"/>
                </a:solidFill>
              </a:rPr>
              <a:t>GABRIELA MEZEIOVÁ</a:t>
            </a:r>
          </a:p>
          <a:p>
            <a:r>
              <a:rPr lang="sk-SK" sz="2000" dirty="0">
                <a:solidFill>
                  <a:schemeClr val="bg1"/>
                </a:solidFill>
              </a:rPr>
              <a:t>http://visegrad.tellmys.eu/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gabrielocka@gmail.com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907" y="1219200"/>
            <a:ext cx="8229600" cy="1143000"/>
          </a:xfrm>
        </p:spPr>
        <p:txBody>
          <a:bodyPr/>
          <a:lstStyle/>
          <a:p>
            <a:pPr algn="just"/>
            <a:r>
              <a:rPr lang="sk-SK" dirty="0" err="1" smtClean="0">
                <a:solidFill>
                  <a:schemeClr val="bg1"/>
                </a:solidFill>
              </a:rPr>
              <a:t>Partnership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7907" y="2133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sk-SK" sz="28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sk-SK" sz="2400" dirty="0" smtClean="0">
                <a:solidFill>
                  <a:schemeClr val="bg1"/>
                </a:solidFill>
              </a:rPr>
              <a:t>Nitka (SK)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National </a:t>
            </a:r>
            <a:r>
              <a:rPr lang="en-US" sz="2400" dirty="0">
                <a:solidFill>
                  <a:schemeClr val="bg1"/>
                </a:solidFill>
              </a:rPr>
              <a:t>Fashion League Hungary </a:t>
            </a:r>
            <a:r>
              <a:rPr lang="en-US" sz="2400" dirty="0" smtClean="0">
                <a:solidFill>
                  <a:schemeClr val="bg1"/>
                </a:solidFill>
              </a:rPr>
              <a:t>Association</a:t>
            </a:r>
            <a:r>
              <a:rPr lang="sk-SK" sz="2400" dirty="0" smtClean="0">
                <a:solidFill>
                  <a:schemeClr val="bg1"/>
                </a:solidFill>
              </a:rPr>
              <a:t> (HU)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sk-SK" sz="2400" dirty="0" err="1">
                <a:solidFill>
                  <a:schemeClr val="bg1"/>
                </a:solidFill>
              </a:rPr>
              <a:t>Fashion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Revolution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Czech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republic</a:t>
            </a:r>
            <a:r>
              <a:rPr lang="sk-SK" sz="2400" dirty="0" smtClean="0">
                <a:solidFill>
                  <a:schemeClr val="bg1"/>
                </a:solidFill>
              </a:rPr>
              <a:t> (CZ)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sk-SK" sz="2400" dirty="0" err="1">
                <a:solidFill>
                  <a:schemeClr val="bg1"/>
                </a:solidFill>
              </a:rPr>
              <a:t>Slow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Fashion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Cafe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Katarzyna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Stypulska-Trybulec</a:t>
            </a:r>
            <a:r>
              <a:rPr lang="sk-SK" sz="2400" dirty="0" smtClean="0">
                <a:solidFill>
                  <a:schemeClr val="bg1"/>
                </a:solidFill>
              </a:rPr>
              <a:t> (PL)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651" y="460798"/>
            <a:ext cx="8229600" cy="1143000"/>
          </a:xfrm>
        </p:spPr>
        <p:txBody>
          <a:bodyPr/>
          <a:lstStyle/>
          <a:p>
            <a:pPr algn="just"/>
            <a:r>
              <a:rPr lang="sk-SK" dirty="0" smtClean="0">
                <a:solidFill>
                  <a:schemeClr val="bg1"/>
                </a:solidFill>
              </a:rPr>
              <a:t>Nitka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2651" y="15901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sustainable </a:t>
            </a:r>
            <a:r>
              <a:rPr lang="en-US" sz="2800" b="1" dirty="0" smtClean="0">
                <a:solidFill>
                  <a:schemeClr val="bg1"/>
                </a:solidFill>
              </a:rPr>
              <a:t>fashion</a:t>
            </a:r>
            <a:endParaRPr lang="sk-SK" sz="28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clothing </a:t>
            </a:r>
            <a:r>
              <a:rPr lang="en-US" sz="2800" b="1" dirty="0" smtClean="0">
                <a:solidFill>
                  <a:schemeClr val="bg1"/>
                </a:solidFill>
              </a:rPr>
              <a:t>upcycling</a:t>
            </a:r>
            <a:endParaRPr lang="sk-SK" sz="28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practical </a:t>
            </a:r>
            <a:r>
              <a:rPr lang="en-US" sz="2800" b="1" dirty="0">
                <a:solidFill>
                  <a:schemeClr val="bg1"/>
                </a:solidFill>
              </a:rPr>
              <a:t>skills </a:t>
            </a:r>
            <a:r>
              <a:rPr lang="en-US" sz="2800" dirty="0">
                <a:solidFill>
                  <a:schemeClr val="bg1"/>
                </a:solidFill>
              </a:rPr>
              <a:t>in making &amp; fixing own </a:t>
            </a:r>
            <a:r>
              <a:rPr lang="en-US" sz="2800" dirty="0" smtClean="0">
                <a:solidFill>
                  <a:schemeClr val="bg1"/>
                </a:solidFill>
              </a:rPr>
              <a:t>clothing</a:t>
            </a:r>
            <a:endParaRPr lang="sk-SK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educating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smtClean="0">
                <a:solidFill>
                  <a:schemeClr val="bg1"/>
                </a:solidFill>
              </a:rPr>
              <a:t>in </a:t>
            </a:r>
            <a:r>
              <a:rPr lang="sk-SK" sz="2800" dirty="0" err="1" smtClean="0">
                <a:solidFill>
                  <a:schemeClr val="bg1"/>
                </a:solidFill>
              </a:rPr>
              <a:t>topics</a:t>
            </a:r>
            <a:r>
              <a:rPr lang="sk-SK" sz="2800" dirty="0" smtClean="0">
                <a:solidFill>
                  <a:schemeClr val="bg1"/>
                </a:solidFill>
              </a:rPr>
              <a:t> of </a:t>
            </a:r>
            <a:r>
              <a:rPr lang="en-US" sz="2800" dirty="0" smtClean="0">
                <a:solidFill>
                  <a:schemeClr val="bg1"/>
                </a:solidFill>
              </a:rPr>
              <a:t>eco </a:t>
            </a:r>
            <a:r>
              <a:rPr lang="en-US" sz="2800" dirty="0">
                <a:solidFill>
                  <a:schemeClr val="bg1"/>
                </a:solidFill>
              </a:rPr>
              <a:t>&amp; social impact of </a:t>
            </a:r>
            <a:r>
              <a:rPr lang="en-US" sz="2800" dirty="0" smtClean="0">
                <a:solidFill>
                  <a:schemeClr val="bg1"/>
                </a:solidFill>
              </a:rPr>
              <a:t>fashion</a:t>
            </a:r>
            <a:endParaRPr lang="sk-SK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workshops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b="1" dirty="0">
                <a:solidFill>
                  <a:schemeClr val="bg1"/>
                </a:solidFill>
              </a:rPr>
              <a:t>summer </a:t>
            </a:r>
            <a:r>
              <a:rPr lang="en-US" sz="2800" b="1" dirty="0" smtClean="0">
                <a:solidFill>
                  <a:schemeClr val="bg1"/>
                </a:solidFill>
              </a:rPr>
              <a:t>school</a:t>
            </a:r>
            <a:r>
              <a:rPr lang="sk-SK" sz="2800" b="1" dirty="0" smtClean="0">
                <a:solidFill>
                  <a:schemeClr val="bg1"/>
                </a:solidFill>
              </a:rPr>
              <a:t>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stories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of people behind </a:t>
            </a:r>
            <a:r>
              <a:rPr lang="en-US" sz="2800" dirty="0" smtClean="0">
                <a:solidFill>
                  <a:schemeClr val="bg1"/>
                </a:solidFill>
              </a:rPr>
              <a:t>clothing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production</a:t>
            </a:r>
            <a:endParaRPr lang="sk-SK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members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b="1" dirty="0">
                <a:solidFill>
                  <a:schemeClr val="bg1"/>
                </a:solidFill>
              </a:rPr>
              <a:t>Fashion Revolution </a:t>
            </a:r>
            <a:r>
              <a:rPr lang="en-US" sz="2800" b="1" dirty="0" smtClean="0">
                <a:solidFill>
                  <a:schemeClr val="bg1"/>
                </a:solidFill>
              </a:rPr>
              <a:t>Slovakia</a:t>
            </a:r>
            <a:endParaRPr lang="sk-SK" sz="28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local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clothing producers, </a:t>
            </a:r>
            <a:r>
              <a:rPr lang="sk-SK" sz="2800" dirty="0" err="1" smtClean="0">
                <a:solidFill>
                  <a:schemeClr val="bg1"/>
                </a:solidFill>
              </a:rPr>
              <a:t>fashion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designers</a:t>
            </a:r>
            <a:endParaRPr lang="sk-SK" sz="2800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⁼"/>
            </a:pPr>
            <a:endParaRPr lang="sk-SK" dirty="0" smtClean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⁼"/>
            </a:pPr>
            <a:r>
              <a:rPr lang="sk-SK" b="1" dirty="0" err="1" smtClean="0">
                <a:solidFill>
                  <a:schemeClr val="bg1"/>
                </a:solidFill>
              </a:rPr>
              <a:t>conscious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about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the needs</a:t>
            </a:r>
            <a:r>
              <a:rPr lang="sk-SK" b="1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bg1"/>
                </a:solidFill>
              </a:rPr>
              <a:t>expectations </a:t>
            </a:r>
            <a:r>
              <a:rPr lang="en-US" b="1" dirty="0">
                <a:solidFill>
                  <a:schemeClr val="bg1"/>
                </a:solidFill>
              </a:rPr>
              <a:t>of </a:t>
            </a:r>
            <a:r>
              <a:rPr lang="sk-SK" b="1" dirty="0" err="1" smtClean="0">
                <a:solidFill>
                  <a:schemeClr val="bg1"/>
                </a:solidFill>
              </a:rPr>
              <a:t>sustainable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fashion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consumers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endParaRPr lang="sk-SK" b="1" dirty="0" smtClean="0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651" y="1219200"/>
            <a:ext cx="8229600" cy="1143000"/>
          </a:xfrm>
        </p:spPr>
        <p:txBody>
          <a:bodyPr/>
          <a:lstStyle/>
          <a:p>
            <a:pPr algn="just"/>
            <a:r>
              <a:rPr lang="sk-SK" dirty="0" err="1" smtClean="0">
                <a:solidFill>
                  <a:schemeClr val="bg1"/>
                </a:solidFill>
              </a:rPr>
              <a:t>Focus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area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2651" y="2209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nnovation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mproved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ecosystem for </a:t>
            </a:r>
            <a:r>
              <a:rPr lang="en-US" sz="2400" dirty="0" smtClean="0">
                <a:solidFill>
                  <a:schemeClr val="bg1"/>
                </a:solidFill>
              </a:rPr>
              <a:t>business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development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2400" dirty="0" err="1" smtClean="0">
                <a:solidFill>
                  <a:schemeClr val="bg1"/>
                </a:solidFill>
              </a:rPr>
              <a:t>sustainability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in </a:t>
            </a:r>
            <a:r>
              <a:rPr lang="sk-SK" sz="2400" dirty="0" err="1" smtClean="0">
                <a:solidFill>
                  <a:schemeClr val="bg1"/>
                </a:solidFill>
              </a:rPr>
              <a:t>fashion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industry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940" y="726827"/>
            <a:ext cx="8229600" cy="1143000"/>
          </a:xfrm>
        </p:spPr>
        <p:txBody>
          <a:bodyPr/>
          <a:lstStyle/>
          <a:p>
            <a:pPr algn="just"/>
            <a:r>
              <a:rPr lang="sk-SK" dirty="0" err="1" smtClean="0">
                <a:solidFill>
                  <a:schemeClr val="bg1"/>
                </a:solidFill>
              </a:rPr>
              <a:t>Context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3940" y="18751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How important is sustainability to you when purchasing fashion products, on a scale of 1 to 5</a:t>
            </a:r>
            <a:r>
              <a:rPr lang="en-US" sz="1600" dirty="0" smtClean="0">
                <a:solidFill>
                  <a:schemeClr val="bg1"/>
                </a:solidFill>
              </a:rPr>
              <a:t>?</a:t>
            </a:r>
            <a:endParaRPr lang="sk-SK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k-SK" sz="1400" dirty="0" err="1" smtClean="0">
                <a:solidFill>
                  <a:schemeClr val="bg1"/>
                </a:solidFill>
              </a:rPr>
              <a:t>Global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>
                <a:solidFill>
                  <a:schemeClr val="bg1"/>
                </a:solidFill>
              </a:rPr>
              <a:t>Fashion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smtClean="0">
                <a:solidFill>
                  <a:schemeClr val="bg1"/>
                </a:solidFill>
              </a:rPr>
              <a:t>Agenda </a:t>
            </a:r>
            <a:r>
              <a:rPr lang="sk-SK" sz="1400" dirty="0" err="1" smtClean="0">
                <a:solidFill>
                  <a:schemeClr val="bg1"/>
                </a:solidFill>
              </a:rPr>
              <a:t>forum</a:t>
            </a:r>
            <a:r>
              <a:rPr lang="sk-SK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</a:rPr>
              <a:t>Pulse of the Fashion Industry report</a:t>
            </a:r>
            <a:endParaRPr lang="sk-SK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" y="2286000"/>
            <a:ext cx="8316486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75"/>
            <a:ext cx="9753600" cy="685512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945D4C1-7DD2-4607-A4AB-8810AF170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749"/>
            <a:ext cx="1752600" cy="8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</a:rPr>
              <a:t>obile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app and web portal integrated on </a:t>
            </a:r>
            <a:r>
              <a:rPr lang="en-US" sz="2400" dirty="0" err="1">
                <a:solidFill>
                  <a:schemeClr val="bg1"/>
                </a:solidFill>
              </a:rPr>
              <a:t>blockchain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connect</a:t>
            </a:r>
            <a:r>
              <a:rPr lang="sk-SK" sz="2400" dirty="0" err="1">
                <a:solidFill>
                  <a:schemeClr val="bg1"/>
                </a:solidFill>
              </a:rPr>
              <a:t>ing</a:t>
            </a:r>
            <a:r>
              <a:rPr lang="en-US" sz="2400" dirty="0">
                <a:solidFill>
                  <a:schemeClr val="bg1"/>
                </a:solidFill>
              </a:rPr>
              <a:t> fashion </a:t>
            </a:r>
            <a:r>
              <a:rPr lang="sk-SK" sz="2400" dirty="0" err="1">
                <a:solidFill>
                  <a:schemeClr val="bg1"/>
                </a:solidFill>
              </a:rPr>
              <a:t>designers</a:t>
            </a:r>
            <a:r>
              <a:rPr lang="sk-SK" sz="2400" dirty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producers with </a:t>
            </a:r>
            <a:r>
              <a:rPr lang="en-US" sz="2400" dirty="0" smtClean="0">
                <a:solidFill>
                  <a:schemeClr val="bg1"/>
                </a:solidFill>
              </a:rPr>
              <a:t>customers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02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I</a:t>
            </a:r>
            <a:r>
              <a:rPr lang="en-US" sz="2800" dirty="0" err="1" smtClean="0">
                <a:solidFill>
                  <a:schemeClr val="bg1"/>
                </a:solidFill>
              </a:rPr>
              <a:t>nformation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about origins of the clothing through the story of the </a:t>
            </a:r>
            <a:r>
              <a:rPr lang="en-US" sz="2800" dirty="0" smtClean="0">
                <a:solidFill>
                  <a:schemeClr val="bg1"/>
                </a:solidFill>
              </a:rPr>
              <a:t>products</a:t>
            </a:r>
            <a:r>
              <a:rPr lang="sk-SK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926" y="18492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very </a:t>
            </a:r>
            <a:r>
              <a:rPr lang="en-US" dirty="0">
                <a:solidFill>
                  <a:schemeClr val="bg1"/>
                </a:solidFill>
              </a:rPr>
              <a:t>piece </a:t>
            </a:r>
            <a:r>
              <a:rPr lang="en-US" dirty="0" smtClean="0">
                <a:solidFill>
                  <a:schemeClr val="bg1"/>
                </a:solidFill>
              </a:rPr>
              <a:t>ha</a:t>
            </a:r>
            <a:r>
              <a:rPr lang="sk-SK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its unique </a:t>
            </a:r>
            <a:r>
              <a:rPr lang="en-US" dirty="0" smtClean="0">
                <a:solidFill>
                  <a:schemeClr val="bg1"/>
                </a:solidFill>
              </a:rPr>
              <a:t>code</a:t>
            </a:r>
            <a:r>
              <a:rPr lang="sk-SK" dirty="0">
                <a:solidFill>
                  <a:schemeClr val="bg1"/>
                </a:solidFill>
              </a:rPr>
              <a:t>.</a:t>
            </a:r>
          </a:p>
          <a:p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9A518DAF-4650-4EF4-8CDF-0E8D4ED91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752600" cy="88747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9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300</Words>
  <Application>Microsoft Office PowerPoint</Application>
  <PresentationFormat>Prezentácia na obrazovke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Prezentácia programu PowerPoint</vt:lpstr>
      <vt:lpstr>Partnership</vt:lpstr>
      <vt:lpstr>Nitka</vt:lpstr>
      <vt:lpstr>Focus area</vt:lpstr>
      <vt:lpstr>Context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Mezeiova Gabriela</cp:lastModifiedBy>
  <cp:revision>15</cp:revision>
  <dcterms:created xsi:type="dcterms:W3CDTF">2019-10-22T17:32:17Z</dcterms:created>
  <dcterms:modified xsi:type="dcterms:W3CDTF">2019-11-06T11:44:26Z</dcterms:modified>
</cp:coreProperties>
</file>